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5.xml" ContentType="application/vnd.openxmlformats-officedocument.theme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6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2" r:id="rId2"/>
    <p:sldMasterId id="2147483672" r:id="rId3"/>
    <p:sldMasterId id="2147483688" r:id="rId4"/>
    <p:sldMasterId id="2147483699" r:id="rId5"/>
    <p:sldMasterId id="2147483710" r:id="rId6"/>
    <p:sldMasterId id="2147483721" r:id="rId7"/>
  </p:sldMasterIdLst>
  <p:notesMasterIdLst>
    <p:notesMasterId r:id="rId22"/>
  </p:notesMasterIdLst>
  <p:sldIdLst>
    <p:sldId id="272" r:id="rId8"/>
    <p:sldId id="256" r:id="rId9"/>
    <p:sldId id="269" r:id="rId10"/>
    <p:sldId id="270" r:id="rId11"/>
    <p:sldId id="271" r:id="rId12"/>
    <p:sldId id="263" r:id="rId13"/>
    <p:sldId id="264" r:id="rId14"/>
    <p:sldId id="267" r:id="rId15"/>
    <p:sldId id="268" r:id="rId16"/>
    <p:sldId id="259" r:id="rId17"/>
    <p:sldId id="260" r:id="rId18"/>
    <p:sldId id="265" r:id="rId19"/>
    <p:sldId id="266" r:id="rId20"/>
    <p:sldId id="261" r:id="rId2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1D5"/>
    <a:srgbClr val="EBDED5"/>
    <a:srgbClr val="E3DED5"/>
    <a:srgbClr val="FCF4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52" autoAdjust="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B6FA5A-A5B8-4DC8-9567-EC4CF8DBDDF2}" type="datetimeFigureOut">
              <a:rPr lang="sv-SE" smtClean="0"/>
              <a:t>2020-09-29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28B07-C676-4133-8925-482F0133A6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8443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="" xmlns:a16="http://schemas.microsoft.com/office/drawing/2014/main" id="{347DA25F-597B-4B91-8834-779373D8434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Bildobjekt 5">
            <a:extLst>
              <a:ext uri="{FF2B5EF4-FFF2-40B4-BE49-F238E27FC236}">
                <a16:creationId xmlns="" xmlns:a16="http://schemas.microsoft.com/office/drawing/2014/main" id="{F904B8EC-8185-4FF6-A373-8C94554C03C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57576" y="2378770"/>
            <a:ext cx="5086348" cy="1723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429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="" xmlns:a16="http://schemas.microsoft.com/office/drawing/2014/main" id="{C5EECA8F-B1E0-4F35-AB45-988EBC4E630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520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DD6CFF5D-C4B3-4426-825D-2727E89158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6764" y="457200"/>
            <a:ext cx="4005262" cy="1600200"/>
          </a:xfrm>
        </p:spPr>
        <p:txBody>
          <a:bodyPr anchor="ctr" anchorCtr="0">
            <a:normAutofit/>
          </a:bodyPr>
          <a:lstStyle>
            <a:lvl1pPr>
              <a:defRPr sz="36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="" xmlns:a16="http://schemas.microsoft.com/office/drawing/2014/main" id="{35BF0D04-0967-4EA4-BB08-31B89879C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339948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="" xmlns:a16="http://schemas.microsoft.com/office/drawing/2014/main" id="{0CC1130E-9030-4E3C-A503-682C21C285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6764" y="2057401"/>
            <a:ext cx="4005262" cy="3269974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383671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68B2E61D-6F31-4CA7-B389-E4F6D1056A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6764" y="457200"/>
            <a:ext cx="4005262" cy="1600200"/>
          </a:xfrm>
        </p:spPr>
        <p:txBody>
          <a:bodyPr anchor="ctr" anchorCtr="0">
            <a:normAutofit/>
          </a:bodyPr>
          <a:lstStyle>
            <a:lvl1pPr>
              <a:defRPr sz="36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="" xmlns:a16="http://schemas.microsoft.com/office/drawing/2014/main" id="{92447C26-4972-46AD-9194-4EFB5A43078A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253036" y="729009"/>
            <a:ext cx="6172200" cy="459836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i mitten för att infoga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="" xmlns:a16="http://schemas.microsoft.com/office/drawing/2014/main" id="{3567970D-0B13-4982-AF51-C00DE69B54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6764" y="2057401"/>
            <a:ext cx="4005262" cy="3269974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648478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68B2E61D-6F31-4CA7-B389-E4F6D1056A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6764" y="457200"/>
            <a:ext cx="4005262" cy="1600200"/>
          </a:xfrm>
        </p:spPr>
        <p:txBody>
          <a:bodyPr anchor="ctr" anchorCtr="0">
            <a:normAutofit/>
          </a:bodyPr>
          <a:lstStyle>
            <a:lvl1pPr>
              <a:defRPr sz="36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="" xmlns:a16="http://schemas.microsoft.com/office/drawing/2014/main" id="{92447C26-4972-46AD-9194-4EFB5A43078A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253036" y="729009"/>
            <a:ext cx="2916929" cy="459836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i mitten för att infoga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="" xmlns:a16="http://schemas.microsoft.com/office/drawing/2014/main" id="{3567970D-0B13-4982-AF51-C00DE69B54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6764" y="2057401"/>
            <a:ext cx="4005262" cy="3269974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9" name="Platshållare för bild 2">
            <a:extLst>
              <a:ext uri="{FF2B5EF4-FFF2-40B4-BE49-F238E27FC236}">
                <a16:creationId xmlns="" xmlns:a16="http://schemas.microsoft.com/office/drawing/2014/main" id="{5FB32E77-117C-4FE9-AA40-C7ADABF8C2CC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8513694" y="729009"/>
            <a:ext cx="2916929" cy="459836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i mitten för att infoga bild</a:t>
            </a:r>
          </a:p>
        </p:txBody>
      </p:sp>
    </p:spTree>
    <p:extLst>
      <p:ext uri="{BB962C8B-B14F-4D97-AF65-F5344CB8AC3E}">
        <p14:creationId xmlns:p14="http://schemas.microsoft.com/office/powerpoint/2010/main" val="26198477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 13">
            <a:extLst>
              <a:ext uri="{FF2B5EF4-FFF2-40B4-BE49-F238E27FC236}">
                <a16:creationId xmlns="" xmlns:a16="http://schemas.microsoft.com/office/drawing/2014/main" id="{302F4106-2639-4C5C-B23D-02EB00B6A7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96000" y="1041057"/>
            <a:ext cx="5473148" cy="3918568"/>
          </a:xfrm>
          <a:prstGeom prst="rect">
            <a:avLst/>
          </a:prstGeom>
        </p:spPr>
      </p:pic>
      <p:sp>
        <p:nvSpPr>
          <p:cNvPr id="4" name="Platshållare för text 3">
            <a:extLst>
              <a:ext uri="{FF2B5EF4-FFF2-40B4-BE49-F238E27FC236}">
                <a16:creationId xmlns="" xmlns:a16="http://schemas.microsoft.com/office/drawing/2014/main" id="{F791B1BE-8B9E-4F89-989C-2273303A308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6763" y="1564652"/>
            <a:ext cx="5087937" cy="3756853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6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sv-SE" dirty="0"/>
              <a:t>Adress</a:t>
            </a:r>
            <a:br>
              <a:rPr lang="sv-SE" dirty="0"/>
            </a:br>
            <a:r>
              <a:rPr lang="sv-SE" dirty="0"/>
              <a:t>Postnummer Göteborg</a:t>
            </a:r>
          </a:p>
          <a:p>
            <a:pPr lvl="0"/>
            <a:endParaRPr lang="sv-SE" dirty="0"/>
          </a:p>
          <a:p>
            <a:pPr lvl="0"/>
            <a:r>
              <a:rPr lang="sv-SE" dirty="0"/>
              <a:t>Telefonnummer</a:t>
            </a:r>
            <a:br>
              <a:rPr lang="sv-SE" dirty="0"/>
            </a:br>
            <a:r>
              <a:rPr lang="sv-SE" dirty="0"/>
              <a:t>E-postadress</a:t>
            </a:r>
          </a:p>
          <a:p>
            <a:pPr lvl="0"/>
            <a:endParaRPr lang="sv-SE" dirty="0"/>
          </a:p>
          <a:p>
            <a:pPr lvl="0"/>
            <a:r>
              <a:rPr lang="sv-SE" dirty="0"/>
              <a:t>Webbadress</a:t>
            </a:r>
          </a:p>
          <a:p>
            <a:pPr lvl="0"/>
            <a:endParaRPr lang="sv-SE" dirty="0"/>
          </a:p>
        </p:txBody>
      </p:sp>
      <p:sp>
        <p:nvSpPr>
          <p:cNvPr id="5" name="textruta 4">
            <a:extLst>
              <a:ext uri="{FF2B5EF4-FFF2-40B4-BE49-F238E27FC236}">
                <a16:creationId xmlns="" xmlns:a16="http://schemas.microsoft.com/office/drawing/2014/main" id="{74F3EF77-22EC-435F-88D4-B683BB0E3AD8}"/>
              </a:ext>
            </a:extLst>
          </p:cNvPr>
          <p:cNvSpPr txBox="1"/>
          <p:nvPr userDrawn="1"/>
        </p:nvSpPr>
        <p:spPr>
          <a:xfrm>
            <a:off x="766763" y="910252"/>
            <a:ext cx="5087937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1800" dirty="0">
                <a:latin typeface="Franklin Gothic Demi" panose="020B0703020102020204" pitchFamily="34" charset="0"/>
              </a:rPr>
              <a:t>Kontakt</a:t>
            </a:r>
          </a:p>
        </p:txBody>
      </p:sp>
    </p:spTree>
    <p:extLst>
      <p:ext uri="{BB962C8B-B14F-4D97-AF65-F5344CB8AC3E}">
        <p14:creationId xmlns:p14="http://schemas.microsoft.com/office/powerpoint/2010/main" val="17096329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="" xmlns:a16="http://schemas.microsoft.com/office/drawing/2014/main" id="{F904B8EC-8185-4FF6-A373-8C94554C03C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78655" y="2117513"/>
            <a:ext cx="5086348" cy="1723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6450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objekt 13">
            <a:extLst>
              <a:ext uri="{FF2B5EF4-FFF2-40B4-BE49-F238E27FC236}">
                <a16:creationId xmlns="" xmlns:a16="http://schemas.microsoft.com/office/drawing/2014/main" id="{BD29867A-8157-4CBE-A211-B491E1A4857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6763" y="633440"/>
            <a:ext cx="3185801" cy="107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4574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4CA97045-64A8-4AE9-83C8-487A2F8D8A7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6763" y="2133600"/>
            <a:ext cx="10587036" cy="2826025"/>
          </a:xfrm>
        </p:spPr>
        <p:txBody>
          <a:bodyPr anchor="ctr" anchorCtr="0">
            <a:noAutofit/>
          </a:bodyPr>
          <a:lstStyle>
            <a:lvl1pPr algn="l">
              <a:lnSpc>
                <a:spcPct val="80000"/>
              </a:lnSpc>
              <a:defRPr sz="88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="" xmlns:a16="http://schemas.microsoft.com/office/drawing/2014/main" id="{675DF397-EDAB-4783-A3D4-BCA938147F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6763" y="633440"/>
            <a:ext cx="3185801" cy="107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9877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="" xmlns:a16="http://schemas.microsoft.com/office/drawing/2014/main" id="{347DA25F-597B-4B91-8834-779373D8434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Bild 6">
            <a:extLst>
              <a:ext uri="{FF2B5EF4-FFF2-40B4-BE49-F238E27FC236}">
                <a16:creationId xmlns="" xmlns:a16="http://schemas.microsoft.com/office/drawing/2014/main" id="{CBEC9446-A046-48DF-A791-0AEB9FBB59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59036" y="2316047"/>
            <a:ext cx="5699214" cy="192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8495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="" xmlns:a16="http://schemas.microsoft.com/office/drawing/2014/main" id="{347DA25F-597B-4B91-8834-779373D8434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 3">
            <a:extLst>
              <a:ext uri="{FF2B5EF4-FFF2-40B4-BE49-F238E27FC236}">
                <a16:creationId xmlns="" xmlns:a16="http://schemas.microsoft.com/office/drawing/2014/main" id="{E580E810-8925-496F-A178-D22C6F4870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59036" y="2316047"/>
            <a:ext cx="5699212" cy="192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092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="" xmlns:a16="http://schemas.microsoft.com/office/drawing/2014/main" id="{347DA25F-597B-4B91-8834-779373D8434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Bildobjekt 5">
            <a:extLst>
              <a:ext uri="{FF2B5EF4-FFF2-40B4-BE49-F238E27FC236}">
                <a16:creationId xmlns="" xmlns:a16="http://schemas.microsoft.com/office/drawing/2014/main" id="{F904B8EC-8185-4FF6-A373-8C94554C03C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6763" y="633440"/>
            <a:ext cx="3185801" cy="1079246"/>
          </a:xfrm>
          <a:prstGeom prst="rect">
            <a:avLst/>
          </a:prstGeom>
        </p:spPr>
      </p:pic>
      <p:pic>
        <p:nvPicPr>
          <p:cNvPr id="2" name="Bild 1">
            <a:extLst>
              <a:ext uri="{FF2B5EF4-FFF2-40B4-BE49-F238E27FC236}">
                <a16:creationId xmlns="" xmlns:a16="http://schemas.microsoft.com/office/drawing/2014/main" id="{2A7901A5-57E6-4616-9898-2214D699714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6763" y="2185968"/>
            <a:ext cx="10658475" cy="3994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7368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="" xmlns:a16="http://schemas.microsoft.com/office/drawing/2014/main" id="{347DA25F-597B-4B91-8834-779373D8434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Bild 6">
            <a:extLst>
              <a:ext uri="{FF2B5EF4-FFF2-40B4-BE49-F238E27FC236}">
                <a16:creationId xmlns="" xmlns:a16="http://schemas.microsoft.com/office/drawing/2014/main" id="{CBEC9446-A046-48DF-A791-0AEB9FBB59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59036" y="2316047"/>
            <a:ext cx="5699214" cy="192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6190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="" xmlns:a16="http://schemas.microsoft.com/office/drawing/2014/main" id="{347DA25F-597B-4B91-8834-779373D8434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 3">
            <a:extLst>
              <a:ext uri="{FF2B5EF4-FFF2-40B4-BE49-F238E27FC236}">
                <a16:creationId xmlns="" xmlns:a16="http://schemas.microsoft.com/office/drawing/2014/main" id="{3842A7FD-3C3C-4884-9757-28577984C0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59036" y="2316047"/>
            <a:ext cx="5699212" cy="192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5989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="" xmlns:a16="http://schemas.microsoft.com/office/drawing/2014/main" id="{347DA25F-597B-4B91-8834-779373D8434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 3">
            <a:extLst>
              <a:ext uri="{FF2B5EF4-FFF2-40B4-BE49-F238E27FC236}">
                <a16:creationId xmlns="" xmlns:a16="http://schemas.microsoft.com/office/drawing/2014/main" id="{C4296114-D80C-4C2F-8117-E9B8373E67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59036" y="2316047"/>
            <a:ext cx="5699212" cy="192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542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="" xmlns:a16="http://schemas.microsoft.com/office/drawing/2014/main" id="{347DA25F-597B-4B91-8834-779373D8434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Bild 5">
            <a:extLst>
              <a:ext uri="{FF2B5EF4-FFF2-40B4-BE49-F238E27FC236}">
                <a16:creationId xmlns="" xmlns:a16="http://schemas.microsoft.com/office/drawing/2014/main" id="{2959EEE9-4D9A-439A-BC7B-BBA873DCA4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59036" y="2316047"/>
            <a:ext cx="5699212" cy="192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5768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nitts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4CA97045-64A8-4AE9-83C8-487A2F8D8A7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6763" y="1122363"/>
            <a:ext cx="10658475" cy="2387600"/>
          </a:xfrm>
        </p:spPr>
        <p:txBody>
          <a:bodyPr anchor="t" anchorCtr="0">
            <a:noAutofit/>
          </a:bodyPr>
          <a:lstStyle>
            <a:lvl1pPr algn="l">
              <a:defRPr sz="88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="" xmlns:a16="http://schemas.microsoft.com/office/drawing/2014/main" id="{3EF26414-B075-48AA-BE2F-A07DDB7B1C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6763" y="3881438"/>
            <a:ext cx="10658475" cy="13763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mall för underrubrikformat</a:t>
            </a:r>
          </a:p>
        </p:txBody>
      </p:sp>
    </p:spTree>
    <p:extLst>
      <p:ext uri="{BB962C8B-B14F-4D97-AF65-F5344CB8AC3E}">
        <p14:creationId xmlns:p14="http://schemas.microsoft.com/office/powerpoint/2010/main" val="7198096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FCB7F594-56BF-4252-B63C-E121EF9CB3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="" xmlns:a16="http://schemas.microsoft.com/office/drawing/2014/main" id="{1828E5FB-0BD4-48F0-8F40-0F1A90E7F4A2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28600" indent="-228600">
              <a:spcBef>
                <a:spcPts val="1200"/>
              </a:spcBef>
              <a:buFont typeface="Franklin Gothic Book" panose="020B0503020102020204" pitchFamily="34" charset="0"/>
              <a:buChar char="−"/>
              <a:defRPr sz="2400"/>
            </a:lvl1pPr>
            <a:lvl2pPr marL="685800" indent="-228600">
              <a:buFont typeface="Franklin Gothic Book" panose="020B0503020102020204" pitchFamily="34" charset="0"/>
              <a:buChar char="−"/>
              <a:defRPr sz="2000"/>
            </a:lvl2pPr>
            <a:lvl3pPr marL="1143000" indent="-228600">
              <a:buFont typeface="Franklin Gothic Book" panose="020B0503020102020204" pitchFamily="34" charset="0"/>
              <a:buChar char="−"/>
              <a:defRPr sz="1800"/>
            </a:lvl3pPr>
            <a:lvl4pPr marL="1600200" indent="-228600">
              <a:buFont typeface="Franklin Gothic Book" panose="020B0503020102020204" pitchFamily="34" charset="0"/>
              <a:buChar char="−"/>
              <a:defRPr sz="1600"/>
            </a:lvl4pPr>
            <a:lvl5pPr marL="2057400" indent="-228600">
              <a:buFont typeface="Franklin Gothic Book" panose="020B0503020102020204" pitchFamily="34" charset="0"/>
              <a:buChar char="−"/>
              <a:defRPr sz="1600"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269466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D0B3AC72-E3AB-477B-B604-C6B00F5E32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6763" y="785743"/>
            <a:ext cx="4720121" cy="2245692"/>
          </a:xfrm>
        </p:spPr>
        <p:txBody>
          <a:bodyPr>
            <a:noAutofit/>
          </a:bodyPr>
          <a:lstStyle>
            <a:lvl1pPr>
              <a:lnSpc>
                <a:spcPct val="85000"/>
              </a:lnSpc>
              <a:defRPr sz="72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="" xmlns:a16="http://schemas.microsoft.com/office/drawing/2014/main" id="{FBC01132-106E-4DF4-8F01-AEFB7DC031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6764" y="3260035"/>
            <a:ext cx="4720120" cy="201764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 marL="457200" indent="0">
              <a:lnSpc>
                <a:spcPct val="100000"/>
              </a:lnSpc>
              <a:buNone/>
              <a:defRPr sz="1800"/>
            </a:lvl2pPr>
            <a:lvl3pPr marL="914400" indent="0">
              <a:lnSpc>
                <a:spcPct val="100000"/>
              </a:lnSpc>
              <a:buNone/>
              <a:defRPr sz="1600"/>
            </a:lvl3pPr>
            <a:lvl4pPr marL="1371600" indent="0">
              <a:lnSpc>
                <a:spcPct val="100000"/>
              </a:lnSpc>
              <a:buNone/>
              <a:defRPr sz="1400"/>
            </a:lvl4pPr>
            <a:lvl5pPr marL="1828800" indent="0">
              <a:lnSpc>
                <a:spcPct val="100000"/>
              </a:lnSpc>
              <a:buNone/>
              <a:defRPr sz="14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bild 11">
            <a:extLst>
              <a:ext uri="{FF2B5EF4-FFF2-40B4-BE49-F238E27FC236}">
                <a16:creationId xmlns="" xmlns:a16="http://schemas.microsoft.com/office/drawing/2014/main" id="{6C3E94C8-30A5-4820-91DC-3DD044F20BE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0" y="368300"/>
            <a:ext cx="5724525" cy="529272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sv-SE" dirty="0"/>
              <a:t>Klicka på ikonen i mitten för att infoga bild</a:t>
            </a:r>
          </a:p>
        </p:txBody>
      </p:sp>
    </p:spTree>
    <p:extLst>
      <p:ext uri="{BB962C8B-B14F-4D97-AF65-F5344CB8AC3E}">
        <p14:creationId xmlns:p14="http://schemas.microsoft.com/office/powerpoint/2010/main" val="38400203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48C88494-2A2B-421D-9AD5-B035DB1DC7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6763" y="368300"/>
            <a:ext cx="10658475" cy="1322388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="" xmlns:a16="http://schemas.microsoft.com/office/drawing/2014/main" id="{F36B3095-8132-4824-A9FD-77FD7395F8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6764" y="1690688"/>
            <a:ext cx="47201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="" xmlns:a16="http://schemas.microsoft.com/office/drawing/2014/main" id="{E2973BB7-600F-4B4F-A2D3-4F37ED2715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6764" y="2514600"/>
            <a:ext cx="4720120" cy="278295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="" xmlns:a16="http://schemas.microsoft.com/office/drawing/2014/main" id="{181F5341-CD53-4A8F-885F-65AEBDBE28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1690688"/>
            <a:ext cx="47201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="" xmlns:a16="http://schemas.microsoft.com/office/drawing/2014/main" id="{77039C63-0995-4786-87CC-0E89BA216E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0" y="2514600"/>
            <a:ext cx="4720120" cy="278295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9854345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4CE83F4D-D7B2-4A4D-8E5A-0B90BF85FE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3">
            <a:extLst>
              <a:ext uri="{FF2B5EF4-FFF2-40B4-BE49-F238E27FC236}">
                <a16:creationId xmlns="" xmlns:a16="http://schemas.microsoft.com/office/drawing/2014/main" id="{54D81873-8BC2-463C-AEB0-21A77E7154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6764" y="2057401"/>
            <a:ext cx="4005262" cy="3269974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6934563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004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4CA97045-64A8-4AE9-83C8-487A2F8D8A7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6763" y="1122362"/>
            <a:ext cx="5176837" cy="3837263"/>
          </a:xfrm>
        </p:spPr>
        <p:txBody>
          <a:bodyPr anchor="ctr" anchorCtr="0">
            <a:noAutofit/>
          </a:bodyPr>
          <a:lstStyle>
            <a:lvl1pPr algn="l">
              <a:lnSpc>
                <a:spcPct val="80000"/>
              </a:lnSpc>
              <a:defRPr sz="6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pic>
        <p:nvPicPr>
          <p:cNvPr id="14" name="Bild 13">
            <a:extLst>
              <a:ext uri="{FF2B5EF4-FFF2-40B4-BE49-F238E27FC236}">
                <a16:creationId xmlns="" xmlns:a16="http://schemas.microsoft.com/office/drawing/2014/main" id="{302F4106-2639-4C5C-B23D-02EB00B6A7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96000" y="1041057"/>
            <a:ext cx="5473148" cy="3918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5422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DD6CFF5D-C4B3-4426-825D-2727E89158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6764" y="457200"/>
            <a:ext cx="4005262" cy="1600200"/>
          </a:xfrm>
        </p:spPr>
        <p:txBody>
          <a:bodyPr anchor="ctr" anchorCtr="0">
            <a:normAutofit/>
          </a:bodyPr>
          <a:lstStyle>
            <a:lvl1pPr>
              <a:defRPr sz="36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="" xmlns:a16="http://schemas.microsoft.com/office/drawing/2014/main" id="{35BF0D04-0967-4EA4-BB08-31B89879C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339948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="" xmlns:a16="http://schemas.microsoft.com/office/drawing/2014/main" id="{0CC1130E-9030-4E3C-A503-682C21C285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6764" y="2057401"/>
            <a:ext cx="4005262" cy="3269974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5094912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68B2E61D-6F31-4CA7-B389-E4F6D1056A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6764" y="457200"/>
            <a:ext cx="4005262" cy="1600200"/>
          </a:xfrm>
        </p:spPr>
        <p:txBody>
          <a:bodyPr anchor="ctr" anchorCtr="0">
            <a:normAutofit/>
          </a:bodyPr>
          <a:lstStyle>
            <a:lvl1pPr>
              <a:defRPr sz="36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="" xmlns:a16="http://schemas.microsoft.com/office/drawing/2014/main" id="{92447C26-4972-46AD-9194-4EFB5A43078A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253036" y="729009"/>
            <a:ext cx="6172200" cy="459836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i mitten för att infoga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="" xmlns:a16="http://schemas.microsoft.com/office/drawing/2014/main" id="{3567970D-0B13-4982-AF51-C00DE69B54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6764" y="2057401"/>
            <a:ext cx="4005262" cy="3269974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5603471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68B2E61D-6F31-4CA7-B389-E4F6D1056A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6764" y="457200"/>
            <a:ext cx="4005262" cy="1600200"/>
          </a:xfrm>
        </p:spPr>
        <p:txBody>
          <a:bodyPr anchor="ctr" anchorCtr="0">
            <a:normAutofit/>
          </a:bodyPr>
          <a:lstStyle>
            <a:lvl1pPr>
              <a:defRPr sz="36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="" xmlns:a16="http://schemas.microsoft.com/office/drawing/2014/main" id="{92447C26-4972-46AD-9194-4EFB5A43078A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253036" y="729009"/>
            <a:ext cx="2916929" cy="459836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i mitten för att infoga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="" xmlns:a16="http://schemas.microsoft.com/office/drawing/2014/main" id="{3567970D-0B13-4982-AF51-C00DE69B54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6764" y="2057401"/>
            <a:ext cx="4005262" cy="3269974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9" name="Platshållare för bild 2">
            <a:extLst>
              <a:ext uri="{FF2B5EF4-FFF2-40B4-BE49-F238E27FC236}">
                <a16:creationId xmlns="" xmlns:a16="http://schemas.microsoft.com/office/drawing/2014/main" id="{5FB32E77-117C-4FE9-AA40-C7ADABF8C2CC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8513694" y="729009"/>
            <a:ext cx="2916929" cy="459836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i mitten för att infoga bild</a:t>
            </a:r>
          </a:p>
        </p:txBody>
      </p:sp>
    </p:spTree>
    <p:extLst>
      <p:ext uri="{BB962C8B-B14F-4D97-AF65-F5344CB8AC3E}">
        <p14:creationId xmlns:p14="http://schemas.microsoft.com/office/powerpoint/2010/main" val="8188634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3">
            <a:extLst>
              <a:ext uri="{FF2B5EF4-FFF2-40B4-BE49-F238E27FC236}">
                <a16:creationId xmlns="" xmlns:a16="http://schemas.microsoft.com/office/drawing/2014/main" id="{D9D6F16B-F8BB-44D0-BBBC-F74AD7AB20C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6763" y="1564652"/>
            <a:ext cx="5087937" cy="3756853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6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sv-SE" dirty="0"/>
              <a:t>Adress</a:t>
            </a:r>
            <a:br>
              <a:rPr lang="sv-SE" dirty="0"/>
            </a:br>
            <a:r>
              <a:rPr lang="sv-SE" dirty="0"/>
              <a:t>Postnummer Göteborg</a:t>
            </a:r>
          </a:p>
          <a:p>
            <a:pPr lvl="0"/>
            <a:endParaRPr lang="sv-SE" dirty="0"/>
          </a:p>
          <a:p>
            <a:pPr lvl="0"/>
            <a:r>
              <a:rPr lang="sv-SE" dirty="0"/>
              <a:t>Telefonnummer</a:t>
            </a:r>
            <a:br>
              <a:rPr lang="sv-SE" dirty="0"/>
            </a:br>
            <a:r>
              <a:rPr lang="sv-SE" dirty="0"/>
              <a:t>E-postadress</a:t>
            </a:r>
          </a:p>
          <a:p>
            <a:pPr lvl="0"/>
            <a:endParaRPr lang="sv-SE" dirty="0"/>
          </a:p>
          <a:p>
            <a:pPr lvl="0"/>
            <a:r>
              <a:rPr lang="sv-SE" dirty="0"/>
              <a:t>Webbadress</a:t>
            </a:r>
          </a:p>
          <a:p>
            <a:pPr lvl="0"/>
            <a:endParaRPr lang="sv-SE" dirty="0"/>
          </a:p>
        </p:txBody>
      </p:sp>
      <p:sp>
        <p:nvSpPr>
          <p:cNvPr id="7" name="textruta 6">
            <a:extLst>
              <a:ext uri="{FF2B5EF4-FFF2-40B4-BE49-F238E27FC236}">
                <a16:creationId xmlns="" xmlns:a16="http://schemas.microsoft.com/office/drawing/2014/main" id="{BDB4822F-E72E-4802-A289-2AF947DF6494}"/>
              </a:ext>
            </a:extLst>
          </p:cNvPr>
          <p:cNvSpPr txBox="1"/>
          <p:nvPr userDrawn="1"/>
        </p:nvSpPr>
        <p:spPr>
          <a:xfrm>
            <a:off x="766763" y="910252"/>
            <a:ext cx="5087937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1800" dirty="0">
                <a:latin typeface="Franklin Gothic Demi" panose="020B0703020102020204" pitchFamily="34" charset="0"/>
              </a:rPr>
              <a:t>Kontakt</a:t>
            </a:r>
          </a:p>
        </p:txBody>
      </p:sp>
    </p:spTree>
    <p:extLst>
      <p:ext uri="{BB962C8B-B14F-4D97-AF65-F5344CB8AC3E}">
        <p14:creationId xmlns:p14="http://schemas.microsoft.com/office/powerpoint/2010/main" val="18675315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nitts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4CA97045-64A8-4AE9-83C8-487A2F8D8A7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6763" y="1122363"/>
            <a:ext cx="10658475" cy="2387600"/>
          </a:xfrm>
        </p:spPr>
        <p:txBody>
          <a:bodyPr anchor="t" anchorCtr="0">
            <a:noAutofit/>
          </a:bodyPr>
          <a:lstStyle>
            <a:lvl1pPr algn="l">
              <a:defRPr sz="88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="" xmlns:a16="http://schemas.microsoft.com/office/drawing/2014/main" id="{3EF26414-B075-48AA-BE2F-A07DDB7B1C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6763" y="3881438"/>
            <a:ext cx="10658475" cy="13763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mall för underrubrikformat</a:t>
            </a:r>
          </a:p>
        </p:txBody>
      </p:sp>
    </p:spTree>
    <p:extLst>
      <p:ext uri="{BB962C8B-B14F-4D97-AF65-F5344CB8AC3E}">
        <p14:creationId xmlns:p14="http://schemas.microsoft.com/office/powerpoint/2010/main" val="2482900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FCB7F594-56BF-4252-B63C-E121EF9CB3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="" xmlns:a16="http://schemas.microsoft.com/office/drawing/2014/main" id="{1828E5FB-0BD4-48F0-8F40-0F1A90E7F4A2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28600" indent="-228600">
              <a:spcBef>
                <a:spcPts val="1200"/>
              </a:spcBef>
              <a:buFont typeface="Franklin Gothic Book" panose="020B0503020102020204" pitchFamily="34" charset="0"/>
              <a:buChar char="−"/>
              <a:defRPr sz="2400"/>
            </a:lvl1pPr>
            <a:lvl2pPr marL="685800" indent="-228600">
              <a:buFont typeface="Franklin Gothic Book" panose="020B0503020102020204" pitchFamily="34" charset="0"/>
              <a:buChar char="−"/>
              <a:defRPr sz="2000"/>
            </a:lvl2pPr>
            <a:lvl3pPr marL="1143000" indent="-228600">
              <a:buFont typeface="Franklin Gothic Book" panose="020B0503020102020204" pitchFamily="34" charset="0"/>
              <a:buChar char="−"/>
              <a:defRPr sz="1800"/>
            </a:lvl3pPr>
            <a:lvl4pPr marL="1600200" indent="-228600">
              <a:buFont typeface="Franklin Gothic Book" panose="020B0503020102020204" pitchFamily="34" charset="0"/>
              <a:buChar char="−"/>
              <a:defRPr sz="1600"/>
            </a:lvl4pPr>
            <a:lvl5pPr marL="2057400" indent="-228600">
              <a:buFont typeface="Franklin Gothic Book" panose="020B0503020102020204" pitchFamily="34" charset="0"/>
              <a:buChar char="−"/>
              <a:defRPr sz="1600"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9886368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D0B3AC72-E3AB-477B-B604-C6B00F5E32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6763" y="785743"/>
            <a:ext cx="4720121" cy="2245692"/>
          </a:xfrm>
        </p:spPr>
        <p:txBody>
          <a:bodyPr>
            <a:noAutofit/>
          </a:bodyPr>
          <a:lstStyle>
            <a:lvl1pPr>
              <a:lnSpc>
                <a:spcPct val="85000"/>
              </a:lnSpc>
              <a:defRPr sz="72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="" xmlns:a16="http://schemas.microsoft.com/office/drawing/2014/main" id="{FBC01132-106E-4DF4-8F01-AEFB7DC031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6764" y="3260035"/>
            <a:ext cx="4720120" cy="201764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 marL="457200" indent="0">
              <a:lnSpc>
                <a:spcPct val="100000"/>
              </a:lnSpc>
              <a:buNone/>
              <a:defRPr sz="1800"/>
            </a:lvl2pPr>
            <a:lvl3pPr marL="914400" indent="0">
              <a:lnSpc>
                <a:spcPct val="100000"/>
              </a:lnSpc>
              <a:buNone/>
              <a:defRPr sz="1600"/>
            </a:lvl3pPr>
            <a:lvl4pPr marL="1371600" indent="0">
              <a:lnSpc>
                <a:spcPct val="100000"/>
              </a:lnSpc>
              <a:buNone/>
              <a:defRPr sz="1400"/>
            </a:lvl4pPr>
            <a:lvl5pPr marL="1828800" indent="0">
              <a:lnSpc>
                <a:spcPct val="100000"/>
              </a:lnSpc>
              <a:buNone/>
              <a:defRPr sz="14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bild 11">
            <a:extLst>
              <a:ext uri="{FF2B5EF4-FFF2-40B4-BE49-F238E27FC236}">
                <a16:creationId xmlns="" xmlns:a16="http://schemas.microsoft.com/office/drawing/2014/main" id="{6C3E94C8-30A5-4820-91DC-3DD044F20BE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0" y="368300"/>
            <a:ext cx="5724525" cy="529272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sv-SE" dirty="0"/>
              <a:t>Klicka på ikonen i mitten för att infoga bild</a:t>
            </a:r>
          </a:p>
        </p:txBody>
      </p:sp>
    </p:spTree>
    <p:extLst>
      <p:ext uri="{BB962C8B-B14F-4D97-AF65-F5344CB8AC3E}">
        <p14:creationId xmlns:p14="http://schemas.microsoft.com/office/powerpoint/2010/main" val="406533325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48C88494-2A2B-421D-9AD5-B035DB1DC7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6763" y="368300"/>
            <a:ext cx="10658475" cy="1322388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="" xmlns:a16="http://schemas.microsoft.com/office/drawing/2014/main" id="{F36B3095-8132-4824-A9FD-77FD7395F8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6764" y="1690688"/>
            <a:ext cx="47201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="" xmlns:a16="http://schemas.microsoft.com/office/drawing/2014/main" id="{E2973BB7-600F-4B4F-A2D3-4F37ED2715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6764" y="2514600"/>
            <a:ext cx="4720120" cy="278295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="" xmlns:a16="http://schemas.microsoft.com/office/drawing/2014/main" id="{181F5341-CD53-4A8F-885F-65AEBDBE28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1690688"/>
            <a:ext cx="47201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="" xmlns:a16="http://schemas.microsoft.com/office/drawing/2014/main" id="{77039C63-0995-4786-87CC-0E89BA216E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0" y="2514600"/>
            <a:ext cx="4720120" cy="278295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0780320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4CE83F4D-D7B2-4A4D-8E5A-0B90BF85FE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3">
            <a:extLst>
              <a:ext uri="{FF2B5EF4-FFF2-40B4-BE49-F238E27FC236}">
                <a16:creationId xmlns="" xmlns:a16="http://schemas.microsoft.com/office/drawing/2014/main" id="{54D81873-8BC2-463C-AEB0-21A77E7154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6764" y="2057401"/>
            <a:ext cx="4005262" cy="3269974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7693948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1881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nitts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4CA97045-64A8-4AE9-83C8-487A2F8D8A7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6763" y="1122363"/>
            <a:ext cx="10658475" cy="2387600"/>
          </a:xfrm>
        </p:spPr>
        <p:txBody>
          <a:bodyPr anchor="t" anchorCtr="0">
            <a:noAutofit/>
          </a:bodyPr>
          <a:lstStyle>
            <a:lvl1pPr algn="l">
              <a:defRPr sz="88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="" xmlns:a16="http://schemas.microsoft.com/office/drawing/2014/main" id="{3EF26414-B075-48AA-BE2F-A07DDB7B1C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6763" y="3881438"/>
            <a:ext cx="10658475" cy="13763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="" xmlns:a16="http://schemas.microsoft.com/office/drawing/2014/main" id="{5D07D7C3-9855-4247-B58B-2EAE6125EF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270975" y="6345238"/>
            <a:ext cx="549550" cy="14446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F633F6B1-C425-451C-BCDF-D61061B3303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7180464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DD6CFF5D-C4B3-4426-825D-2727E89158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6764" y="457200"/>
            <a:ext cx="4005262" cy="1600200"/>
          </a:xfrm>
        </p:spPr>
        <p:txBody>
          <a:bodyPr anchor="ctr" anchorCtr="0">
            <a:normAutofit/>
          </a:bodyPr>
          <a:lstStyle>
            <a:lvl1pPr>
              <a:defRPr sz="36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="" xmlns:a16="http://schemas.microsoft.com/office/drawing/2014/main" id="{35BF0D04-0967-4EA4-BB08-31B89879C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339948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="" xmlns:a16="http://schemas.microsoft.com/office/drawing/2014/main" id="{0CC1130E-9030-4E3C-A503-682C21C285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6764" y="2057401"/>
            <a:ext cx="4005262" cy="3269974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21612456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68B2E61D-6F31-4CA7-B389-E4F6D1056A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6764" y="457200"/>
            <a:ext cx="4005262" cy="1600200"/>
          </a:xfrm>
        </p:spPr>
        <p:txBody>
          <a:bodyPr anchor="ctr" anchorCtr="0">
            <a:normAutofit/>
          </a:bodyPr>
          <a:lstStyle>
            <a:lvl1pPr>
              <a:defRPr sz="36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="" xmlns:a16="http://schemas.microsoft.com/office/drawing/2014/main" id="{92447C26-4972-46AD-9194-4EFB5A43078A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253036" y="729009"/>
            <a:ext cx="6172200" cy="459836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i mitten för att infoga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="" xmlns:a16="http://schemas.microsoft.com/office/drawing/2014/main" id="{3567970D-0B13-4982-AF51-C00DE69B54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6764" y="2057401"/>
            <a:ext cx="4005262" cy="3269974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2611090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68B2E61D-6F31-4CA7-B389-E4F6D1056A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6764" y="457200"/>
            <a:ext cx="4005262" cy="1600200"/>
          </a:xfrm>
        </p:spPr>
        <p:txBody>
          <a:bodyPr anchor="ctr" anchorCtr="0">
            <a:normAutofit/>
          </a:bodyPr>
          <a:lstStyle>
            <a:lvl1pPr>
              <a:defRPr sz="36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="" xmlns:a16="http://schemas.microsoft.com/office/drawing/2014/main" id="{92447C26-4972-46AD-9194-4EFB5A43078A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253036" y="729009"/>
            <a:ext cx="2916929" cy="459836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i mitten för att infoga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="" xmlns:a16="http://schemas.microsoft.com/office/drawing/2014/main" id="{3567970D-0B13-4982-AF51-C00DE69B54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6764" y="2057401"/>
            <a:ext cx="4005262" cy="3269974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9" name="Platshållare för bild 2">
            <a:extLst>
              <a:ext uri="{FF2B5EF4-FFF2-40B4-BE49-F238E27FC236}">
                <a16:creationId xmlns="" xmlns:a16="http://schemas.microsoft.com/office/drawing/2014/main" id="{5FB32E77-117C-4FE9-AA40-C7ADABF8C2CC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8513694" y="729009"/>
            <a:ext cx="2916929" cy="459836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i mitten för att infoga bild</a:t>
            </a:r>
          </a:p>
        </p:txBody>
      </p:sp>
    </p:spTree>
    <p:extLst>
      <p:ext uri="{BB962C8B-B14F-4D97-AF65-F5344CB8AC3E}">
        <p14:creationId xmlns:p14="http://schemas.microsoft.com/office/powerpoint/2010/main" val="101206133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3">
            <a:extLst>
              <a:ext uri="{FF2B5EF4-FFF2-40B4-BE49-F238E27FC236}">
                <a16:creationId xmlns="" xmlns:a16="http://schemas.microsoft.com/office/drawing/2014/main" id="{9F111D43-CC7C-41D6-B37B-0CB40283F61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6763" y="1564652"/>
            <a:ext cx="5087937" cy="3756853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6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sv-SE" dirty="0"/>
              <a:t>Adress</a:t>
            </a:r>
            <a:br>
              <a:rPr lang="sv-SE" dirty="0"/>
            </a:br>
            <a:r>
              <a:rPr lang="sv-SE" dirty="0"/>
              <a:t>Postnummer Göteborg</a:t>
            </a:r>
          </a:p>
          <a:p>
            <a:pPr lvl="0"/>
            <a:endParaRPr lang="sv-SE" dirty="0"/>
          </a:p>
          <a:p>
            <a:pPr lvl="0"/>
            <a:r>
              <a:rPr lang="sv-SE" dirty="0"/>
              <a:t>Telefonnummer</a:t>
            </a:r>
            <a:br>
              <a:rPr lang="sv-SE" dirty="0"/>
            </a:br>
            <a:r>
              <a:rPr lang="sv-SE" dirty="0"/>
              <a:t>E-postadress</a:t>
            </a:r>
          </a:p>
          <a:p>
            <a:pPr lvl="0"/>
            <a:endParaRPr lang="sv-SE" dirty="0"/>
          </a:p>
          <a:p>
            <a:pPr lvl="0"/>
            <a:r>
              <a:rPr lang="sv-SE" dirty="0"/>
              <a:t>Webbadress</a:t>
            </a:r>
          </a:p>
          <a:p>
            <a:pPr lvl="0"/>
            <a:endParaRPr lang="sv-SE" dirty="0"/>
          </a:p>
        </p:txBody>
      </p:sp>
      <p:sp>
        <p:nvSpPr>
          <p:cNvPr id="7" name="textruta 6">
            <a:extLst>
              <a:ext uri="{FF2B5EF4-FFF2-40B4-BE49-F238E27FC236}">
                <a16:creationId xmlns="" xmlns:a16="http://schemas.microsoft.com/office/drawing/2014/main" id="{5E49CCCD-FF84-487B-8626-1BA81F5B8351}"/>
              </a:ext>
            </a:extLst>
          </p:cNvPr>
          <p:cNvSpPr txBox="1"/>
          <p:nvPr userDrawn="1"/>
        </p:nvSpPr>
        <p:spPr>
          <a:xfrm>
            <a:off x="766763" y="910252"/>
            <a:ext cx="5087937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1800" dirty="0">
                <a:latin typeface="Franklin Gothic Demi" panose="020B0703020102020204" pitchFamily="34" charset="0"/>
              </a:rPr>
              <a:t>Kontakt</a:t>
            </a:r>
          </a:p>
        </p:txBody>
      </p:sp>
    </p:spTree>
    <p:extLst>
      <p:ext uri="{BB962C8B-B14F-4D97-AF65-F5344CB8AC3E}">
        <p14:creationId xmlns:p14="http://schemas.microsoft.com/office/powerpoint/2010/main" val="231442700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nitts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4CA97045-64A8-4AE9-83C8-487A2F8D8A7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6763" y="1122363"/>
            <a:ext cx="10658475" cy="2387600"/>
          </a:xfrm>
        </p:spPr>
        <p:txBody>
          <a:bodyPr anchor="t" anchorCtr="0">
            <a:noAutofit/>
          </a:bodyPr>
          <a:lstStyle>
            <a:lvl1pPr algn="l">
              <a:defRPr sz="88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="" xmlns:a16="http://schemas.microsoft.com/office/drawing/2014/main" id="{3EF26414-B075-48AA-BE2F-A07DDB7B1C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6763" y="3881438"/>
            <a:ext cx="10658475" cy="13763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mall för underrubrikformat</a:t>
            </a:r>
          </a:p>
        </p:txBody>
      </p:sp>
    </p:spTree>
    <p:extLst>
      <p:ext uri="{BB962C8B-B14F-4D97-AF65-F5344CB8AC3E}">
        <p14:creationId xmlns:p14="http://schemas.microsoft.com/office/powerpoint/2010/main" val="265355385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FCB7F594-56BF-4252-B63C-E121EF9CB3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="" xmlns:a16="http://schemas.microsoft.com/office/drawing/2014/main" id="{1828E5FB-0BD4-48F0-8F40-0F1A90E7F4A2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28600" indent="-228600">
              <a:spcBef>
                <a:spcPts val="1200"/>
              </a:spcBef>
              <a:buFont typeface="Franklin Gothic Book" panose="020B0503020102020204" pitchFamily="34" charset="0"/>
              <a:buChar char="−"/>
              <a:defRPr sz="2400"/>
            </a:lvl1pPr>
            <a:lvl2pPr marL="685800" indent="-228600">
              <a:buFont typeface="Franklin Gothic Book" panose="020B0503020102020204" pitchFamily="34" charset="0"/>
              <a:buChar char="−"/>
              <a:defRPr sz="2000"/>
            </a:lvl2pPr>
            <a:lvl3pPr marL="1143000" indent="-228600">
              <a:buFont typeface="Franklin Gothic Book" panose="020B0503020102020204" pitchFamily="34" charset="0"/>
              <a:buChar char="−"/>
              <a:defRPr sz="1800"/>
            </a:lvl3pPr>
            <a:lvl4pPr marL="1600200" indent="-228600">
              <a:buFont typeface="Franklin Gothic Book" panose="020B0503020102020204" pitchFamily="34" charset="0"/>
              <a:buChar char="−"/>
              <a:defRPr sz="1600"/>
            </a:lvl4pPr>
            <a:lvl5pPr marL="2057400" indent="-228600">
              <a:buFont typeface="Franklin Gothic Book" panose="020B0503020102020204" pitchFamily="34" charset="0"/>
              <a:buChar char="−"/>
              <a:defRPr sz="1600"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2358901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D0B3AC72-E3AB-477B-B604-C6B00F5E32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6763" y="785743"/>
            <a:ext cx="4720121" cy="2245692"/>
          </a:xfrm>
        </p:spPr>
        <p:txBody>
          <a:bodyPr>
            <a:noAutofit/>
          </a:bodyPr>
          <a:lstStyle>
            <a:lvl1pPr>
              <a:lnSpc>
                <a:spcPct val="85000"/>
              </a:lnSpc>
              <a:defRPr sz="72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="" xmlns:a16="http://schemas.microsoft.com/office/drawing/2014/main" id="{FBC01132-106E-4DF4-8F01-AEFB7DC031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6764" y="3260035"/>
            <a:ext cx="4720120" cy="201764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 marL="457200" indent="0">
              <a:lnSpc>
                <a:spcPct val="100000"/>
              </a:lnSpc>
              <a:buNone/>
              <a:defRPr sz="1800"/>
            </a:lvl2pPr>
            <a:lvl3pPr marL="914400" indent="0">
              <a:lnSpc>
                <a:spcPct val="100000"/>
              </a:lnSpc>
              <a:buNone/>
              <a:defRPr sz="1600"/>
            </a:lvl3pPr>
            <a:lvl4pPr marL="1371600" indent="0">
              <a:lnSpc>
                <a:spcPct val="100000"/>
              </a:lnSpc>
              <a:buNone/>
              <a:defRPr sz="1400"/>
            </a:lvl4pPr>
            <a:lvl5pPr marL="1828800" indent="0">
              <a:lnSpc>
                <a:spcPct val="100000"/>
              </a:lnSpc>
              <a:buNone/>
              <a:defRPr sz="14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bild 11">
            <a:extLst>
              <a:ext uri="{FF2B5EF4-FFF2-40B4-BE49-F238E27FC236}">
                <a16:creationId xmlns="" xmlns:a16="http://schemas.microsoft.com/office/drawing/2014/main" id="{6C3E94C8-30A5-4820-91DC-3DD044F20BE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0" y="368300"/>
            <a:ext cx="5724525" cy="529272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sv-SE" dirty="0"/>
              <a:t>Klicka på ikonen i mitten för att infoga bild</a:t>
            </a:r>
          </a:p>
        </p:txBody>
      </p:sp>
    </p:spTree>
    <p:extLst>
      <p:ext uri="{BB962C8B-B14F-4D97-AF65-F5344CB8AC3E}">
        <p14:creationId xmlns:p14="http://schemas.microsoft.com/office/powerpoint/2010/main" val="405405332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48C88494-2A2B-421D-9AD5-B035DB1DC7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6763" y="368300"/>
            <a:ext cx="10658475" cy="1322388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="" xmlns:a16="http://schemas.microsoft.com/office/drawing/2014/main" id="{F36B3095-8132-4824-A9FD-77FD7395F8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6764" y="1690688"/>
            <a:ext cx="47201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="" xmlns:a16="http://schemas.microsoft.com/office/drawing/2014/main" id="{E2973BB7-600F-4B4F-A2D3-4F37ED2715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6764" y="2514600"/>
            <a:ext cx="4720120" cy="278295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="" xmlns:a16="http://schemas.microsoft.com/office/drawing/2014/main" id="{181F5341-CD53-4A8F-885F-65AEBDBE28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1690688"/>
            <a:ext cx="47201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="" xmlns:a16="http://schemas.microsoft.com/office/drawing/2014/main" id="{77039C63-0995-4786-87CC-0E89BA216E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0" y="2514600"/>
            <a:ext cx="4720120" cy="278295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69292342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4CE83F4D-D7B2-4A4D-8E5A-0B90BF85FE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3">
            <a:extLst>
              <a:ext uri="{FF2B5EF4-FFF2-40B4-BE49-F238E27FC236}">
                <a16:creationId xmlns="" xmlns:a16="http://schemas.microsoft.com/office/drawing/2014/main" id="{54D81873-8BC2-463C-AEB0-21A77E7154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6764" y="2057401"/>
            <a:ext cx="4005262" cy="3269974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7038941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10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FCB7F594-56BF-4252-B63C-E121EF9CB3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="" xmlns:a16="http://schemas.microsoft.com/office/drawing/2014/main" id="{1828E5FB-0BD4-48F0-8F40-0F1A90E7F4A2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28600" indent="-228600">
              <a:spcBef>
                <a:spcPts val="1200"/>
              </a:spcBef>
              <a:buFont typeface="Franklin Gothic Book" panose="020B0503020102020204" pitchFamily="34" charset="0"/>
              <a:buChar char="−"/>
              <a:defRPr sz="2400"/>
            </a:lvl1pPr>
            <a:lvl2pPr marL="685800" indent="-228600">
              <a:buFont typeface="Franklin Gothic Book" panose="020B0503020102020204" pitchFamily="34" charset="0"/>
              <a:buChar char="−"/>
              <a:defRPr sz="2000"/>
            </a:lvl2pPr>
            <a:lvl3pPr marL="1143000" indent="-228600">
              <a:buFont typeface="Franklin Gothic Book" panose="020B0503020102020204" pitchFamily="34" charset="0"/>
              <a:buChar char="−"/>
              <a:defRPr sz="1800"/>
            </a:lvl3pPr>
            <a:lvl4pPr marL="1600200" indent="-228600">
              <a:buFont typeface="Franklin Gothic Book" panose="020B0503020102020204" pitchFamily="34" charset="0"/>
              <a:buChar char="−"/>
              <a:defRPr sz="1600"/>
            </a:lvl4pPr>
            <a:lvl5pPr marL="2057400" indent="-228600">
              <a:buFont typeface="Franklin Gothic Book" panose="020B0503020102020204" pitchFamily="34" charset="0"/>
              <a:buChar char="−"/>
              <a:defRPr sz="1600"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7364463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DD6CFF5D-C4B3-4426-825D-2727E89158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6764" y="457200"/>
            <a:ext cx="4005262" cy="1600200"/>
          </a:xfrm>
        </p:spPr>
        <p:txBody>
          <a:bodyPr anchor="ctr" anchorCtr="0">
            <a:normAutofit/>
          </a:bodyPr>
          <a:lstStyle>
            <a:lvl1pPr>
              <a:defRPr sz="36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="" xmlns:a16="http://schemas.microsoft.com/office/drawing/2014/main" id="{35BF0D04-0967-4EA4-BB08-31B89879C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339948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="" xmlns:a16="http://schemas.microsoft.com/office/drawing/2014/main" id="{0CC1130E-9030-4E3C-A503-682C21C285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6764" y="2057401"/>
            <a:ext cx="4005262" cy="3269974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7670094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68B2E61D-6F31-4CA7-B389-E4F6D1056A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6764" y="457200"/>
            <a:ext cx="4005262" cy="1600200"/>
          </a:xfrm>
        </p:spPr>
        <p:txBody>
          <a:bodyPr anchor="ctr" anchorCtr="0">
            <a:normAutofit/>
          </a:bodyPr>
          <a:lstStyle>
            <a:lvl1pPr>
              <a:defRPr sz="36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="" xmlns:a16="http://schemas.microsoft.com/office/drawing/2014/main" id="{92447C26-4972-46AD-9194-4EFB5A43078A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253036" y="729009"/>
            <a:ext cx="6172200" cy="459836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i mitten för att infoga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="" xmlns:a16="http://schemas.microsoft.com/office/drawing/2014/main" id="{3567970D-0B13-4982-AF51-C00DE69B54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6764" y="2057401"/>
            <a:ext cx="4005262" cy="3269974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7635429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68B2E61D-6F31-4CA7-B389-E4F6D1056A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6764" y="457200"/>
            <a:ext cx="4005262" cy="1600200"/>
          </a:xfrm>
        </p:spPr>
        <p:txBody>
          <a:bodyPr anchor="ctr" anchorCtr="0">
            <a:normAutofit/>
          </a:bodyPr>
          <a:lstStyle>
            <a:lvl1pPr>
              <a:defRPr sz="36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="" xmlns:a16="http://schemas.microsoft.com/office/drawing/2014/main" id="{92447C26-4972-46AD-9194-4EFB5A43078A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253036" y="729009"/>
            <a:ext cx="2916929" cy="459836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i mitten för att infoga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="" xmlns:a16="http://schemas.microsoft.com/office/drawing/2014/main" id="{3567970D-0B13-4982-AF51-C00DE69B54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6764" y="2057401"/>
            <a:ext cx="4005262" cy="3269974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9" name="Platshållare för bild 2">
            <a:extLst>
              <a:ext uri="{FF2B5EF4-FFF2-40B4-BE49-F238E27FC236}">
                <a16:creationId xmlns="" xmlns:a16="http://schemas.microsoft.com/office/drawing/2014/main" id="{5FB32E77-117C-4FE9-AA40-C7ADABF8C2CC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8513694" y="729009"/>
            <a:ext cx="2916929" cy="459836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i mitten för att infoga bild</a:t>
            </a:r>
          </a:p>
        </p:txBody>
      </p:sp>
    </p:spTree>
    <p:extLst>
      <p:ext uri="{BB962C8B-B14F-4D97-AF65-F5344CB8AC3E}">
        <p14:creationId xmlns:p14="http://schemas.microsoft.com/office/powerpoint/2010/main" val="316249825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3">
            <a:extLst>
              <a:ext uri="{FF2B5EF4-FFF2-40B4-BE49-F238E27FC236}">
                <a16:creationId xmlns="" xmlns:a16="http://schemas.microsoft.com/office/drawing/2014/main" id="{79107E20-FD4F-4488-B182-B9B35FBBF80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6763" y="1564652"/>
            <a:ext cx="5087937" cy="3756853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6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sv-SE" dirty="0"/>
              <a:t>Adress</a:t>
            </a:r>
            <a:br>
              <a:rPr lang="sv-SE" dirty="0"/>
            </a:br>
            <a:r>
              <a:rPr lang="sv-SE" dirty="0"/>
              <a:t>Postnummer Göteborg</a:t>
            </a:r>
          </a:p>
          <a:p>
            <a:pPr lvl="0"/>
            <a:endParaRPr lang="sv-SE" dirty="0"/>
          </a:p>
          <a:p>
            <a:pPr lvl="0"/>
            <a:r>
              <a:rPr lang="sv-SE" dirty="0"/>
              <a:t>Telefonnummer</a:t>
            </a:r>
            <a:br>
              <a:rPr lang="sv-SE" dirty="0"/>
            </a:br>
            <a:r>
              <a:rPr lang="sv-SE" dirty="0"/>
              <a:t>E-postadress</a:t>
            </a:r>
          </a:p>
          <a:p>
            <a:pPr lvl="0"/>
            <a:endParaRPr lang="sv-SE" dirty="0"/>
          </a:p>
          <a:p>
            <a:pPr lvl="0"/>
            <a:r>
              <a:rPr lang="sv-SE" dirty="0"/>
              <a:t>Webbadress</a:t>
            </a:r>
          </a:p>
          <a:p>
            <a:pPr lvl="0"/>
            <a:endParaRPr lang="sv-SE" dirty="0"/>
          </a:p>
        </p:txBody>
      </p:sp>
      <p:sp>
        <p:nvSpPr>
          <p:cNvPr id="7" name="textruta 6">
            <a:extLst>
              <a:ext uri="{FF2B5EF4-FFF2-40B4-BE49-F238E27FC236}">
                <a16:creationId xmlns="" xmlns:a16="http://schemas.microsoft.com/office/drawing/2014/main" id="{B464B486-9D75-4533-8C5D-B962E59DCE2A}"/>
              </a:ext>
            </a:extLst>
          </p:cNvPr>
          <p:cNvSpPr txBox="1"/>
          <p:nvPr userDrawn="1"/>
        </p:nvSpPr>
        <p:spPr>
          <a:xfrm>
            <a:off x="766763" y="910252"/>
            <a:ext cx="5087937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1800" dirty="0">
                <a:latin typeface="Franklin Gothic Demi" panose="020B0703020102020204" pitchFamily="34" charset="0"/>
              </a:rPr>
              <a:t>Kontakt</a:t>
            </a:r>
          </a:p>
        </p:txBody>
      </p:sp>
    </p:spTree>
    <p:extLst>
      <p:ext uri="{BB962C8B-B14F-4D97-AF65-F5344CB8AC3E}">
        <p14:creationId xmlns:p14="http://schemas.microsoft.com/office/powerpoint/2010/main" val="352884221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nitts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4CA97045-64A8-4AE9-83C8-487A2F8D8A7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6763" y="1122363"/>
            <a:ext cx="10658475" cy="2387600"/>
          </a:xfrm>
        </p:spPr>
        <p:txBody>
          <a:bodyPr anchor="t" anchorCtr="0">
            <a:noAutofit/>
          </a:bodyPr>
          <a:lstStyle>
            <a:lvl1pPr algn="l">
              <a:defRPr sz="88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="" xmlns:a16="http://schemas.microsoft.com/office/drawing/2014/main" id="{3EF26414-B075-48AA-BE2F-A07DDB7B1C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6763" y="3881438"/>
            <a:ext cx="10658475" cy="13763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mall för underrubrikformat</a:t>
            </a:r>
          </a:p>
        </p:txBody>
      </p:sp>
    </p:spTree>
    <p:extLst>
      <p:ext uri="{BB962C8B-B14F-4D97-AF65-F5344CB8AC3E}">
        <p14:creationId xmlns:p14="http://schemas.microsoft.com/office/powerpoint/2010/main" val="3507175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FCB7F594-56BF-4252-B63C-E121EF9CB3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="" xmlns:a16="http://schemas.microsoft.com/office/drawing/2014/main" id="{1828E5FB-0BD4-48F0-8F40-0F1A90E7F4A2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28600" indent="-228600">
              <a:spcBef>
                <a:spcPts val="1200"/>
              </a:spcBef>
              <a:buFont typeface="Franklin Gothic Book" panose="020B0503020102020204" pitchFamily="34" charset="0"/>
              <a:buChar char="−"/>
              <a:defRPr sz="2400"/>
            </a:lvl1pPr>
            <a:lvl2pPr marL="685800" indent="-228600">
              <a:buFont typeface="Franklin Gothic Book" panose="020B0503020102020204" pitchFamily="34" charset="0"/>
              <a:buChar char="−"/>
              <a:defRPr sz="2000"/>
            </a:lvl2pPr>
            <a:lvl3pPr marL="1143000" indent="-228600">
              <a:buFont typeface="Franklin Gothic Book" panose="020B0503020102020204" pitchFamily="34" charset="0"/>
              <a:buChar char="−"/>
              <a:defRPr sz="1800"/>
            </a:lvl3pPr>
            <a:lvl4pPr marL="1600200" indent="-228600">
              <a:buFont typeface="Franklin Gothic Book" panose="020B0503020102020204" pitchFamily="34" charset="0"/>
              <a:buChar char="−"/>
              <a:defRPr sz="1600"/>
            </a:lvl4pPr>
            <a:lvl5pPr marL="2057400" indent="-228600">
              <a:buFont typeface="Franklin Gothic Book" panose="020B0503020102020204" pitchFamily="34" charset="0"/>
              <a:buChar char="−"/>
              <a:defRPr sz="1600"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92005205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D0B3AC72-E3AB-477B-B604-C6B00F5E32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6763" y="785743"/>
            <a:ext cx="4720121" cy="2245692"/>
          </a:xfrm>
        </p:spPr>
        <p:txBody>
          <a:bodyPr>
            <a:noAutofit/>
          </a:bodyPr>
          <a:lstStyle>
            <a:lvl1pPr>
              <a:lnSpc>
                <a:spcPct val="85000"/>
              </a:lnSpc>
              <a:defRPr sz="72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="" xmlns:a16="http://schemas.microsoft.com/office/drawing/2014/main" id="{FBC01132-106E-4DF4-8F01-AEFB7DC031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6764" y="3260035"/>
            <a:ext cx="4720120" cy="201764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 marL="457200" indent="0">
              <a:lnSpc>
                <a:spcPct val="100000"/>
              </a:lnSpc>
              <a:buNone/>
              <a:defRPr sz="1800"/>
            </a:lvl2pPr>
            <a:lvl3pPr marL="914400" indent="0">
              <a:lnSpc>
                <a:spcPct val="100000"/>
              </a:lnSpc>
              <a:buNone/>
              <a:defRPr sz="1600"/>
            </a:lvl3pPr>
            <a:lvl4pPr marL="1371600" indent="0">
              <a:lnSpc>
                <a:spcPct val="100000"/>
              </a:lnSpc>
              <a:buNone/>
              <a:defRPr sz="1400"/>
            </a:lvl4pPr>
            <a:lvl5pPr marL="1828800" indent="0">
              <a:lnSpc>
                <a:spcPct val="100000"/>
              </a:lnSpc>
              <a:buNone/>
              <a:defRPr sz="14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bild 11">
            <a:extLst>
              <a:ext uri="{FF2B5EF4-FFF2-40B4-BE49-F238E27FC236}">
                <a16:creationId xmlns="" xmlns:a16="http://schemas.microsoft.com/office/drawing/2014/main" id="{6C3E94C8-30A5-4820-91DC-3DD044F20BE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0" y="368300"/>
            <a:ext cx="5724525" cy="529272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sv-SE" dirty="0"/>
              <a:t>Klicka på ikonen i mitten för att infoga bild</a:t>
            </a:r>
          </a:p>
        </p:txBody>
      </p:sp>
    </p:spTree>
    <p:extLst>
      <p:ext uri="{BB962C8B-B14F-4D97-AF65-F5344CB8AC3E}">
        <p14:creationId xmlns:p14="http://schemas.microsoft.com/office/powerpoint/2010/main" val="219063412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48C88494-2A2B-421D-9AD5-B035DB1DC7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6763" y="368300"/>
            <a:ext cx="10658475" cy="1322388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="" xmlns:a16="http://schemas.microsoft.com/office/drawing/2014/main" id="{F36B3095-8132-4824-A9FD-77FD7395F8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6764" y="1690688"/>
            <a:ext cx="47201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="" xmlns:a16="http://schemas.microsoft.com/office/drawing/2014/main" id="{E2973BB7-600F-4B4F-A2D3-4F37ED2715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6764" y="2514600"/>
            <a:ext cx="4720120" cy="278295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="" xmlns:a16="http://schemas.microsoft.com/office/drawing/2014/main" id="{181F5341-CD53-4A8F-885F-65AEBDBE28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1690688"/>
            <a:ext cx="47201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="" xmlns:a16="http://schemas.microsoft.com/office/drawing/2014/main" id="{77039C63-0995-4786-87CC-0E89BA216E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0" y="2514600"/>
            <a:ext cx="4720120" cy="278295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51588733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4CE83F4D-D7B2-4A4D-8E5A-0B90BF85FE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3">
            <a:extLst>
              <a:ext uri="{FF2B5EF4-FFF2-40B4-BE49-F238E27FC236}">
                <a16:creationId xmlns="" xmlns:a16="http://schemas.microsoft.com/office/drawing/2014/main" id="{54D81873-8BC2-463C-AEB0-21A77E7154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6764" y="2057401"/>
            <a:ext cx="4005262" cy="3269974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73473917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4816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D0B3AC72-E3AB-477B-B604-C6B00F5E32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6763" y="785743"/>
            <a:ext cx="4720121" cy="2245692"/>
          </a:xfrm>
        </p:spPr>
        <p:txBody>
          <a:bodyPr>
            <a:noAutofit/>
          </a:bodyPr>
          <a:lstStyle>
            <a:lvl1pPr>
              <a:lnSpc>
                <a:spcPct val="85000"/>
              </a:lnSpc>
              <a:defRPr sz="72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="" xmlns:a16="http://schemas.microsoft.com/office/drawing/2014/main" id="{FBC01132-106E-4DF4-8F01-AEFB7DC031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6764" y="3260035"/>
            <a:ext cx="4720120" cy="201764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 marL="457200" indent="0">
              <a:lnSpc>
                <a:spcPct val="100000"/>
              </a:lnSpc>
              <a:buNone/>
              <a:defRPr sz="1800"/>
            </a:lvl2pPr>
            <a:lvl3pPr marL="914400" indent="0">
              <a:lnSpc>
                <a:spcPct val="100000"/>
              </a:lnSpc>
              <a:buNone/>
              <a:defRPr sz="1600"/>
            </a:lvl3pPr>
            <a:lvl4pPr marL="1371600" indent="0">
              <a:lnSpc>
                <a:spcPct val="100000"/>
              </a:lnSpc>
              <a:buNone/>
              <a:defRPr sz="1400"/>
            </a:lvl4pPr>
            <a:lvl5pPr marL="1828800" indent="0">
              <a:lnSpc>
                <a:spcPct val="100000"/>
              </a:lnSpc>
              <a:buNone/>
              <a:defRPr sz="14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Platshållare för bild 11">
            <a:extLst>
              <a:ext uri="{FF2B5EF4-FFF2-40B4-BE49-F238E27FC236}">
                <a16:creationId xmlns="" xmlns:a16="http://schemas.microsoft.com/office/drawing/2014/main" id="{6C3E94C8-30A5-4820-91DC-3DD044F20BE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0" y="368300"/>
            <a:ext cx="5724525" cy="529272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sv-SE" dirty="0"/>
              <a:t>Klicka på ikonen i mitten för att infoga bild</a:t>
            </a:r>
          </a:p>
        </p:txBody>
      </p:sp>
    </p:spTree>
    <p:extLst>
      <p:ext uri="{BB962C8B-B14F-4D97-AF65-F5344CB8AC3E}">
        <p14:creationId xmlns:p14="http://schemas.microsoft.com/office/powerpoint/2010/main" val="67532741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DD6CFF5D-C4B3-4426-825D-2727E89158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6764" y="457200"/>
            <a:ext cx="4005262" cy="1600200"/>
          </a:xfrm>
        </p:spPr>
        <p:txBody>
          <a:bodyPr anchor="ctr" anchorCtr="0">
            <a:normAutofit/>
          </a:bodyPr>
          <a:lstStyle>
            <a:lvl1pPr>
              <a:defRPr sz="36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="" xmlns:a16="http://schemas.microsoft.com/office/drawing/2014/main" id="{35BF0D04-0967-4EA4-BB08-31B89879C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339948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="" xmlns:a16="http://schemas.microsoft.com/office/drawing/2014/main" id="{0CC1130E-9030-4E3C-A503-682C21C285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6764" y="2057401"/>
            <a:ext cx="4005262" cy="3269974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93324773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68B2E61D-6F31-4CA7-B389-E4F6D1056A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6764" y="457200"/>
            <a:ext cx="4005262" cy="1600200"/>
          </a:xfrm>
        </p:spPr>
        <p:txBody>
          <a:bodyPr anchor="ctr" anchorCtr="0">
            <a:normAutofit/>
          </a:bodyPr>
          <a:lstStyle>
            <a:lvl1pPr>
              <a:defRPr sz="36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="" xmlns:a16="http://schemas.microsoft.com/office/drawing/2014/main" id="{92447C26-4972-46AD-9194-4EFB5A43078A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253036" y="729009"/>
            <a:ext cx="6172200" cy="459836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i mitten för att infoga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="" xmlns:a16="http://schemas.microsoft.com/office/drawing/2014/main" id="{3567970D-0B13-4982-AF51-C00DE69B54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6764" y="2057401"/>
            <a:ext cx="4005262" cy="3269974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50306445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68B2E61D-6F31-4CA7-B389-E4F6D1056A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6764" y="457200"/>
            <a:ext cx="4005262" cy="1600200"/>
          </a:xfrm>
        </p:spPr>
        <p:txBody>
          <a:bodyPr anchor="ctr" anchorCtr="0">
            <a:normAutofit/>
          </a:bodyPr>
          <a:lstStyle>
            <a:lvl1pPr>
              <a:defRPr sz="36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="" xmlns:a16="http://schemas.microsoft.com/office/drawing/2014/main" id="{92447C26-4972-46AD-9194-4EFB5A43078A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253036" y="729009"/>
            <a:ext cx="2916929" cy="459836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i mitten för att infoga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="" xmlns:a16="http://schemas.microsoft.com/office/drawing/2014/main" id="{3567970D-0B13-4982-AF51-C00DE69B54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6764" y="2057401"/>
            <a:ext cx="4005262" cy="3269974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9" name="Platshållare för bild 2">
            <a:extLst>
              <a:ext uri="{FF2B5EF4-FFF2-40B4-BE49-F238E27FC236}">
                <a16:creationId xmlns="" xmlns:a16="http://schemas.microsoft.com/office/drawing/2014/main" id="{5FB32E77-117C-4FE9-AA40-C7ADABF8C2CC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8513694" y="729009"/>
            <a:ext cx="2916929" cy="459836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i mitten för att infoga bild</a:t>
            </a:r>
          </a:p>
        </p:txBody>
      </p:sp>
    </p:spTree>
    <p:extLst>
      <p:ext uri="{BB962C8B-B14F-4D97-AF65-F5344CB8AC3E}">
        <p14:creationId xmlns:p14="http://schemas.microsoft.com/office/powerpoint/2010/main" val="63240263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3">
            <a:extLst>
              <a:ext uri="{FF2B5EF4-FFF2-40B4-BE49-F238E27FC236}">
                <a16:creationId xmlns="" xmlns:a16="http://schemas.microsoft.com/office/drawing/2014/main" id="{E1118B00-AE55-4EEF-931D-D9A7305C2C9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6763" y="1564652"/>
            <a:ext cx="5087937" cy="3756853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6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sv-SE" dirty="0"/>
              <a:t>Adress</a:t>
            </a:r>
            <a:br>
              <a:rPr lang="sv-SE" dirty="0"/>
            </a:br>
            <a:r>
              <a:rPr lang="sv-SE" dirty="0"/>
              <a:t>Postnummer Göteborg</a:t>
            </a:r>
          </a:p>
          <a:p>
            <a:pPr lvl="0"/>
            <a:endParaRPr lang="sv-SE" dirty="0"/>
          </a:p>
          <a:p>
            <a:pPr lvl="0"/>
            <a:r>
              <a:rPr lang="sv-SE" dirty="0"/>
              <a:t>Telefonnummer</a:t>
            </a:r>
            <a:br>
              <a:rPr lang="sv-SE" dirty="0"/>
            </a:br>
            <a:r>
              <a:rPr lang="sv-SE" dirty="0"/>
              <a:t>E-postadress</a:t>
            </a:r>
          </a:p>
          <a:p>
            <a:pPr lvl="0"/>
            <a:endParaRPr lang="sv-SE" dirty="0"/>
          </a:p>
          <a:p>
            <a:pPr lvl="0"/>
            <a:r>
              <a:rPr lang="sv-SE" dirty="0"/>
              <a:t>Webbadress</a:t>
            </a:r>
          </a:p>
          <a:p>
            <a:pPr lvl="0"/>
            <a:endParaRPr lang="sv-SE" dirty="0"/>
          </a:p>
        </p:txBody>
      </p:sp>
      <p:sp>
        <p:nvSpPr>
          <p:cNvPr id="7" name="textruta 6">
            <a:extLst>
              <a:ext uri="{FF2B5EF4-FFF2-40B4-BE49-F238E27FC236}">
                <a16:creationId xmlns="" xmlns:a16="http://schemas.microsoft.com/office/drawing/2014/main" id="{FACB2C58-2695-4E95-A11C-F9DD159C9122}"/>
              </a:ext>
            </a:extLst>
          </p:cNvPr>
          <p:cNvSpPr txBox="1"/>
          <p:nvPr userDrawn="1"/>
        </p:nvSpPr>
        <p:spPr>
          <a:xfrm>
            <a:off x="766763" y="910252"/>
            <a:ext cx="5087937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1800" dirty="0">
                <a:latin typeface="Franklin Gothic Demi" panose="020B0703020102020204" pitchFamily="34" charset="0"/>
              </a:rPr>
              <a:t>Kontakt</a:t>
            </a:r>
          </a:p>
        </p:txBody>
      </p:sp>
    </p:spTree>
    <p:extLst>
      <p:ext uri="{BB962C8B-B14F-4D97-AF65-F5344CB8AC3E}">
        <p14:creationId xmlns:p14="http://schemas.microsoft.com/office/powerpoint/2010/main" val="185595618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nitts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4CA97045-64A8-4AE9-83C8-487A2F8D8A7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6763" y="1122363"/>
            <a:ext cx="10658475" cy="2387600"/>
          </a:xfrm>
        </p:spPr>
        <p:txBody>
          <a:bodyPr anchor="t" anchorCtr="0">
            <a:noAutofit/>
          </a:bodyPr>
          <a:lstStyle>
            <a:lvl1pPr algn="l">
              <a:defRPr sz="88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="" xmlns:a16="http://schemas.microsoft.com/office/drawing/2014/main" id="{3EF26414-B075-48AA-BE2F-A07DDB7B1C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6763" y="3881438"/>
            <a:ext cx="10658475" cy="13763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mall för underrubrikformat</a:t>
            </a:r>
          </a:p>
        </p:txBody>
      </p:sp>
    </p:spTree>
    <p:extLst>
      <p:ext uri="{BB962C8B-B14F-4D97-AF65-F5344CB8AC3E}">
        <p14:creationId xmlns:p14="http://schemas.microsoft.com/office/powerpoint/2010/main" val="336236793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FCB7F594-56BF-4252-B63C-E121EF9CB3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="" xmlns:a16="http://schemas.microsoft.com/office/drawing/2014/main" id="{1828E5FB-0BD4-48F0-8F40-0F1A90E7F4A2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28600" indent="-228600">
              <a:spcBef>
                <a:spcPts val="1200"/>
              </a:spcBef>
              <a:buFont typeface="Franklin Gothic Book" panose="020B0503020102020204" pitchFamily="34" charset="0"/>
              <a:buChar char="−"/>
              <a:defRPr sz="2400"/>
            </a:lvl1pPr>
            <a:lvl2pPr marL="685800" indent="-228600">
              <a:buFont typeface="Franklin Gothic Book" panose="020B0503020102020204" pitchFamily="34" charset="0"/>
              <a:buChar char="−"/>
              <a:defRPr sz="2000"/>
            </a:lvl2pPr>
            <a:lvl3pPr marL="1143000" indent="-228600">
              <a:buFont typeface="Franklin Gothic Book" panose="020B0503020102020204" pitchFamily="34" charset="0"/>
              <a:buChar char="−"/>
              <a:defRPr sz="1800"/>
            </a:lvl3pPr>
            <a:lvl4pPr marL="1600200" indent="-228600">
              <a:buFont typeface="Franklin Gothic Book" panose="020B0503020102020204" pitchFamily="34" charset="0"/>
              <a:buChar char="−"/>
              <a:defRPr sz="1600"/>
            </a:lvl4pPr>
            <a:lvl5pPr marL="2057400" indent="-228600">
              <a:buFont typeface="Franklin Gothic Book" panose="020B0503020102020204" pitchFamily="34" charset="0"/>
              <a:buChar char="−"/>
              <a:defRPr sz="1600"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00133782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D0B3AC72-E3AB-477B-B604-C6B00F5E32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6763" y="785743"/>
            <a:ext cx="4720121" cy="2245692"/>
          </a:xfrm>
        </p:spPr>
        <p:txBody>
          <a:bodyPr>
            <a:noAutofit/>
          </a:bodyPr>
          <a:lstStyle>
            <a:lvl1pPr>
              <a:lnSpc>
                <a:spcPct val="85000"/>
              </a:lnSpc>
              <a:defRPr sz="72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="" xmlns:a16="http://schemas.microsoft.com/office/drawing/2014/main" id="{FBC01132-106E-4DF4-8F01-AEFB7DC031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6764" y="3260035"/>
            <a:ext cx="4720120" cy="201764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 marL="457200" indent="0">
              <a:lnSpc>
                <a:spcPct val="100000"/>
              </a:lnSpc>
              <a:buNone/>
              <a:defRPr sz="1800"/>
            </a:lvl2pPr>
            <a:lvl3pPr marL="914400" indent="0">
              <a:lnSpc>
                <a:spcPct val="100000"/>
              </a:lnSpc>
              <a:buNone/>
              <a:defRPr sz="1600"/>
            </a:lvl3pPr>
            <a:lvl4pPr marL="1371600" indent="0">
              <a:lnSpc>
                <a:spcPct val="100000"/>
              </a:lnSpc>
              <a:buNone/>
              <a:defRPr sz="1400"/>
            </a:lvl4pPr>
            <a:lvl5pPr marL="1828800" indent="0">
              <a:lnSpc>
                <a:spcPct val="100000"/>
              </a:lnSpc>
              <a:buNone/>
              <a:defRPr sz="14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bild 11">
            <a:extLst>
              <a:ext uri="{FF2B5EF4-FFF2-40B4-BE49-F238E27FC236}">
                <a16:creationId xmlns="" xmlns:a16="http://schemas.microsoft.com/office/drawing/2014/main" id="{6C3E94C8-30A5-4820-91DC-3DD044F20BE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0" y="368300"/>
            <a:ext cx="5724525" cy="529272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sv-SE" dirty="0"/>
              <a:t>Klicka på ikonen i mitten för att infoga bild</a:t>
            </a:r>
          </a:p>
        </p:txBody>
      </p:sp>
    </p:spTree>
    <p:extLst>
      <p:ext uri="{BB962C8B-B14F-4D97-AF65-F5344CB8AC3E}">
        <p14:creationId xmlns:p14="http://schemas.microsoft.com/office/powerpoint/2010/main" val="306329256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48C88494-2A2B-421D-9AD5-B035DB1DC7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6763" y="368300"/>
            <a:ext cx="10658475" cy="1322388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="" xmlns:a16="http://schemas.microsoft.com/office/drawing/2014/main" id="{F36B3095-8132-4824-A9FD-77FD7395F8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6764" y="1690688"/>
            <a:ext cx="47201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="" xmlns:a16="http://schemas.microsoft.com/office/drawing/2014/main" id="{E2973BB7-600F-4B4F-A2D3-4F37ED2715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6764" y="2514600"/>
            <a:ext cx="4720120" cy="278295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="" xmlns:a16="http://schemas.microsoft.com/office/drawing/2014/main" id="{181F5341-CD53-4A8F-885F-65AEBDBE28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1690688"/>
            <a:ext cx="47201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="" xmlns:a16="http://schemas.microsoft.com/office/drawing/2014/main" id="{77039C63-0995-4786-87CC-0E89BA216E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0" y="2514600"/>
            <a:ext cx="4720120" cy="278295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1905340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4CE83F4D-D7B2-4A4D-8E5A-0B90BF85FE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3">
            <a:extLst>
              <a:ext uri="{FF2B5EF4-FFF2-40B4-BE49-F238E27FC236}">
                <a16:creationId xmlns="" xmlns:a16="http://schemas.microsoft.com/office/drawing/2014/main" id="{54D81873-8BC2-463C-AEB0-21A77E7154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6764" y="2057401"/>
            <a:ext cx="4005262" cy="3269974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12850798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9396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48C88494-2A2B-421D-9AD5-B035DB1DC7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6763" y="368300"/>
            <a:ext cx="10658475" cy="1322388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="" xmlns:a16="http://schemas.microsoft.com/office/drawing/2014/main" id="{F36B3095-8132-4824-A9FD-77FD7395F8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6764" y="1690688"/>
            <a:ext cx="47201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="" xmlns:a16="http://schemas.microsoft.com/office/drawing/2014/main" id="{E2973BB7-600F-4B4F-A2D3-4F37ED2715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6764" y="2514600"/>
            <a:ext cx="4720120" cy="278295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="" xmlns:a16="http://schemas.microsoft.com/office/drawing/2014/main" id="{181F5341-CD53-4A8F-885F-65AEBDBE28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1690688"/>
            <a:ext cx="47201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="" xmlns:a16="http://schemas.microsoft.com/office/drawing/2014/main" id="{77039C63-0995-4786-87CC-0E89BA216E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0" y="2514600"/>
            <a:ext cx="4720120" cy="278295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7364031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DD6CFF5D-C4B3-4426-825D-2727E89158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6764" y="457200"/>
            <a:ext cx="4005262" cy="1600200"/>
          </a:xfrm>
        </p:spPr>
        <p:txBody>
          <a:bodyPr anchor="ctr" anchorCtr="0">
            <a:normAutofit/>
          </a:bodyPr>
          <a:lstStyle>
            <a:lvl1pPr>
              <a:defRPr sz="36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="" xmlns:a16="http://schemas.microsoft.com/office/drawing/2014/main" id="{35BF0D04-0967-4EA4-BB08-31B89879C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339948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="" xmlns:a16="http://schemas.microsoft.com/office/drawing/2014/main" id="{0CC1130E-9030-4E3C-A503-682C21C285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6764" y="2057401"/>
            <a:ext cx="4005262" cy="3269974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67120178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68B2E61D-6F31-4CA7-B389-E4F6D1056A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6764" y="457200"/>
            <a:ext cx="4005262" cy="1600200"/>
          </a:xfrm>
        </p:spPr>
        <p:txBody>
          <a:bodyPr anchor="ctr" anchorCtr="0">
            <a:normAutofit/>
          </a:bodyPr>
          <a:lstStyle>
            <a:lvl1pPr>
              <a:defRPr sz="36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="" xmlns:a16="http://schemas.microsoft.com/office/drawing/2014/main" id="{92447C26-4972-46AD-9194-4EFB5A43078A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253036" y="729009"/>
            <a:ext cx="6172200" cy="459836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i mitten för att infoga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="" xmlns:a16="http://schemas.microsoft.com/office/drawing/2014/main" id="{3567970D-0B13-4982-AF51-C00DE69B54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6764" y="2057401"/>
            <a:ext cx="4005262" cy="3269974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10895098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68B2E61D-6F31-4CA7-B389-E4F6D1056A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6764" y="457200"/>
            <a:ext cx="4005262" cy="1600200"/>
          </a:xfrm>
        </p:spPr>
        <p:txBody>
          <a:bodyPr anchor="ctr" anchorCtr="0">
            <a:normAutofit/>
          </a:bodyPr>
          <a:lstStyle>
            <a:lvl1pPr>
              <a:defRPr sz="36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="" xmlns:a16="http://schemas.microsoft.com/office/drawing/2014/main" id="{92447C26-4972-46AD-9194-4EFB5A43078A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253036" y="729009"/>
            <a:ext cx="2916929" cy="459836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i mitten för att infoga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="" xmlns:a16="http://schemas.microsoft.com/office/drawing/2014/main" id="{3567970D-0B13-4982-AF51-C00DE69B54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6764" y="2057401"/>
            <a:ext cx="4005262" cy="3269974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9" name="Platshållare för bild 2">
            <a:extLst>
              <a:ext uri="{FF2B5EF4-FFF2-40B4-BE49-F238E27FC236}">
                <a16:creationId xmlns="" xmlns:a16="http://schemas.microsoft.com/office/drawing/2014/main" id="{5FB32E77-117C-4FE9-AA40-C7ADABF8C2CC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8513694" y="729009"/>
            <a:ext cx="2916929" cy="459836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i mitten för att infoga bild</a:t>
            </a:r>
          </a:p>
        </p:txBody>
      </p:sp>
    </p:spTree>
    <p:extLst>
      <p:ext uri="{BB962C8B-B14F-4D97-AF65-F5344CB8AC3E}">
        <p14:creationId xmlns:p14="http://schemas.microsoft.com/office/powerpoint/2010/main" val="123025648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3">
            <a:extLst>
              <a:ext uri="{FF2B5EF4-FFF2-40B4-BE49-F238E27FC236}">
                <a16:creationId xmlns="" xmlns:a16="http://schemas.microsoft.com/office/drawing/2014/main" id="{BBF9E22A-1E58-49DA-8574-300F98D4269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6763" y="1564652"/>
            <a:ext cx="5087937" cy="3756853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6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sv-SE" dirty="0"/>
              <a:t>Adress</a:t>
            </a:r>
            <a:br>
              <a:rPr lang="sv-SE" dirty="0"/>
            </a:br>
            <a:r>
              <a:rPr lang="sv-SE" dirty="0"/>
              <a:t>Postnummer Göteborg</a:t>
            </a:r>
          </a:p>
          <a:p>
            <a:pPr lvl="0"/>
            <a:endParaRPr lang="sv-SE" dirty="0"/>
          </a:p>
          <a:p>
            <a:pPr lvl="0"/>
            <a:r>
              <a:rPr lang="sv-SE" dirty="0"/>
              <a:t>Telefonnummer</a:t>
            </a:r>
            <a:br>
              <a:rPr lang="sv-SE" dirty="0"/>
            </a:br>
            <a:r>
              <a:rPr lang="sv-SE" dirty="0"/>
              <a:t>E-postadress</a:t>
            </a:r>
          </a:p>
          <a:p>
            <a:pPr lvl="0"/>
            <a:endParaRPr lang="sv-SE" dirty="0"/>
          </a:p>
          <a:p>
            <a:pPr lvl="0"/>
            <a:r>
              <a:rPr lang="sv-SE" dirty="0"/>
              <a:t>Webbadress</a:t>
            </a:r>
          </a:p>
          <a:p>
            <a:pPr lvl="0"/>
            <a:endParaRPr lang="sv-SE" dirty="0"/>
          </a:p>
        </p:txBody>
      </p:sp>
      <p:sp>
        <p:nvSpPr>
          <p:cNvPr id="7" name="textruta 6">
            <a:extLst>
              <a:ext uri="{FF2B5EF4-FFF2-40B4-BE49-F238E27FC236}">
                <a16:creationId xmlns="" xmlns:a16="http://schemas.microsoft.com/office/drawing/2014/main" id="{C3643C12-8D38-4064-815A-4B005D54F607}"/>
              </a:ext>
            </a:extLst>
          </p:cNvPr>
          <p:cNvSpPr txBox="1"/>
          <p:nvPr userDrawn="1"/>
        </p:nvSpPr>
        <p:spPr>
          <a:xfrm>
            <a:off x="766763" y="910252"/>
            <a:ext cx="5087937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1800" dirty="0">
                <a:solidFill>
                  <a:schemeClr val="bg1"/>
                </a:solidFill>
                <a:latin typeface="Franklin Gothic Demi" panose="020B0703020102020204" pitchFamily="34" charset="0"/>
              </a:rPr>
              <a:t>Kontakt</a:t>
            </a:r>
          </a:p>
        </p:txBody>
      </p:sp>
    </p:spTree>
    <p:extLst>
      <p:ext uri="{BB962C8B-B14F-4D97-AF65-F5344CB8AC3E}">
        <p14:creationId xmlns:p14="http://schemas.microsoft.com/office/powerpoint/2010/main" val="163160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4CE83F4D-D7B2-4A4D-8E5A-0B90BF85FE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3">
            <a:extLst>
              <a:ext uri="{FF2B5EF4-FFF2-40B4-BE49-F238E27FC236}">
                <a16:creationId xmlns="" xmlns:a16="http://schemas.microsoft.com/office/drawing/2014/main" id="{54D81873-8BC2-463C-AEB0-21A77E7154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6764" y="2057401"/>
            <a:ext cx="4005262" cy="3269974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424642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0053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8.wmf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image" Target="../media/image6.png"/><Relationship Id="rId5" Type="http://schemas.openxmlformats.org/officeDocument/2006/relationships/slideLayout" Target="../slideLayouts/slideLayout19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9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6.xml"/><Relationship Id="rId7" Type="http://schemas.openxmlformats.org/officeDocument/2006/relationships/slideLayout" Target="../slideLayouts/slideLayout60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9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63.xml"/><Relationship Id="rId4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2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73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ktangel 28">
            <a:extLst>
              <a:ext uri="{FF2B5EF4-FFF2-40B4-BE49-F238E27FC236}">
                <a16:creationId xmlns="" xmlns:a16="http://schemas.microsoft.com/office/drawing/2014/main" id="{E3431084-0D3A-4276-A919-CE2E5DA8900D}"/>
              </a:ext>
            </a:extLst>
          </p:cNvPr>
          <p:cNvSpPr/>
          <p:nvPr userDrawn="1"/>
        </p:nvSpPr>
        <p:spPr>
          <a:xfrm>
            <a:off x="371475" y="371475"/>
            <a:ext cx="11449050" cy="52895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>
            <a:extLst>
              <a:ext uri="{FF2B5EF4-FFF2-40B4-BE49-F238E27FC236}">
                <a16:creationId xmlns="" xmlns:a16="http://schemas.microsoft.com/office/drawing/2014/main" id="{B2B353FD-5B5A-4BAE-A13E-96DBB37AF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678655"/>
            <a:ext cx="10658475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sv-SE" dirty="0"/>
              <a:t>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="" xmlns:a16="http://schemas.microsoft.com/office/drawing/2014/main" id="{EF9095FE-02EB-4D99-9555-9E39DE61AA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6763" y="2139155"/>
            <a:ext cx="10658475" cy="309871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="" xmlns:a16="http://schemas.microsoft.com/office/drawing/2014/main" id="{C8F64389-286D-4EF6-A09E-A1743D1A26B7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1476" y="5989679"/>
            <a:ext cx="1476000" cy="50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56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68" r:id="rId3"/>
    <p:sldLayoutId id="2147483665" r:id="rId4"/>
    <p:sldLayoutId id="2147483650" r:id="rId5"/>
    <p:sldLayoutId id="2147483652" r:id="rId6"/>
    <p:sldLayoutId id="2147483653" r:id="rId7"/>
    <p:sldLayoutId id="2147483654" r:id="rId8"/>
    <p:sldLayoutId id="2147483655" r:id="rId9"/>
    <p:sldLayoutId id="2147483745" r:id="rId10"/>
    <p:sldLayoutId id="2147483656" r:id="rId11"/>
    <p:sldLayoutId id="2147483657" r:id="rId12"/>
    <p:sldLayoutId id="2147483666" r:id="rId13"/>
    <p:sldLayoutId id="2147483667" r:id="rId14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997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34" userDrawn="1">
          <p15:clr>
            <a:srgbClr val="F26B43"/>
          </p15:clr>
        </p15:guide>
        <p15:guide id="4" pos="7446" userDrawn="1">
          <p15:clr>
            <a:srgbClr val="F26B43"/>
          </p15:clr>
        </p15:guide>
        <p15:guide id="5" orient="horz" pos="232" userDrawn="1">
          <p15:clr>
            <a:srgbClr val="F26B43"/>
          </p15:clr>
        </p15:guide>
        <p15:guide id="6" orient="horz" pos="4088" userDrawn="1">
          <p15:clr>
            <a:srgbClr val="F26B43"/>
          </p15:clr>
        </p15:guide>
        <p15:guide id="7" orient="horz" pos="3566" userDrawn="1">
          <p15:clr>
            <a:srgbClr val="F26B43"/>
          </p15:clr>
        </p15:guide>
        <p15:guide id="8" pos="483" userDrawn="1">
          <p15:clr>
            <a:srgbClr val="F26B43"/>
          </p15:clr>
        </p15:guide>
        <p15:guide id="9" pos="719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ktangel 28">
            <a:extLst>
              <a:ext uri="{FF2B5EF4-FFF2-40B4-BE49-F238E27FC236}">
                <a16:creationId xmlns="" xmlns:a16="http://schemas.microsoft.com/office/drawing/2014/main" id="{E3431084-0D3A-4276-A919-CE2E5DA8900D}"/>
              </a:ext>
            </a:extLst>
          </p:cNvPr>
          <p:cNvSpPr/>
          <p:nvPr userDrawn="1"/>
        </p:nvSpPr>
        <p:spPr>
          <a:xfrm>
            <a:off x="0" y="0"/>
            <a:ext cx="12192000" cy="566102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>
            <a:extLst>
              <a:ext uri="{FF2B5EF4-FFF2-40B4-BE49-F238E27FC236}">
                <a16:creationId xmlns="" xmlns:a16="http://schemas.microsoft.com/office/drawing/2014/main" id="{B2B353FD-5B5A-4BAE-A13E-96DBB37AF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678655"/>
            <a:ext cx="10658475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sv-SE" dirty="0"/>
              <a:t>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="" xmlns:a16="http://schemas.microsoft.com/office/drawing/2014/main" id="{EF9095FE-02EB-4D99-9555-9E39DE61AA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6763" y="2139155"/>
            <a:ext cx="10658475" cy="309871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8" name="Bildobjekt 7" descr="En bild som visar ritning, tallrik&#10;&#10;Automatiskt genererad beskrivning">
            <a:extLst>
              <a:ext uri="{FF2B5EF4-FFF2-40B4-BE49-F238E27FC236}">
                <a16:creationId xmlns="" xmlns:a16="http://schemas.microsoft.com/office/drawing/2014/main" id="{8D975001-607E-4D38-8543-61C98C4B6470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6923" y="6068998"/>
            <a:ext cx="2470689" cy="311124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="" xmlns:a16="http://schemas.microsoft.com/office/drawing/2014/main" id="{13C7474B-482D-4E55-AC73-7A76BC1A62B5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38850" y="6054621"/>
            <a:ext cx="2307808" cy="325501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="" xmlns:a16="http://schemas.microsoft.com/office/drawing/2014/main" id="{45DDE984-31E0-472E-BBEB-D8ADFF1167C5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96277" y="5994783"/>
            <a:ext cx="2307808" cy="468074"/>
          </a:xfrm>
          <a:prstGeom prst="rect">
            <a:avLst/>
          </a:prstGeom>
        </p:spPr>
      </p:pic>
      <p:pic>
        <p:nvPicPr>
          <p:cNvPr id="11" name="Bildobjekt 10" descr="En bild som visar ritning, mat, tecken&#10;&#10;Automatiskt genererad beskrivning">
            <a:extLst>
              <a:ext uri="{FF2B5EF4-FFF2-40B4-BE49-F238E27FC236}">
                <a16:creationId xmlns="" xmlns:a16="http://schemas.microsoft.com/office/drawing/2014/main" id="{7DC968E8-5A50-4DAC-B1F6-BA16A725955D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63" y="5974207"/>
            <a:ext cx="1476000" cy="491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871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5" r:id="rId2"/>
    <p:sldLayoutId id="2147483737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997">
          <p15:clr>
            <a:srgbClr val="F26B43"/>
          </p15:clr>
        </p15:guide>
        <p15:guide id="2" pos="3840">
          <p15:clr>
            <a:srgbClr val="F26B43"/>
          </p15:clr>
        </p15:guide>
        <p15:guide id="3" pos="234">
          <p15:clr>
            <a:srgbClr val="F26B43"/>
          </p15:clr>
        </p15:guide>
        <p15:guide id="4" pos="7446">
          <p15:clr>
            <a:srgbClr val="F26B43"/>
          </p15:clr>
        </p15:guide>
        <p15:guide id="5" orient="horz" pos="232">
          <p15:clr>
            <a:srgbClr val="F26B43"/>
          </p15:clr>
        </p15:guide>
        <p15:guide id="6" orient="horz" pos="4088">
          <p15:clr>
            <a:srgbClr val="F26B43"/>
          </p15:clr>
        </p15:guide>
        <p15:guide id="7" orient="horz" pos="3566">
          <p15:clr>
            <a:srgbClr val="F26B43"/>
          </p15:clr>
        </p15:guide>
        <p15:guide id="8" pos="483">
          <p15:clr>
            <a:srgbClr val="F26B43"/>
          </p15:clr>
        </p15:guide>
        <p15:guide id="9" pos="7197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ktangel 28">
            <a:extLst>
              <a:ext uri="{FF2B5EF4-FFF2-40B4-BE49-F238E27FC236}">
                <a16:creationId xmlns="" xmlns:a16="http://schemas.microsoft.com/office/drawing/2014/main" id="{E3431084-0D3A-4276-A919-CE2E5DA8900D}"/>
              </a:ext>
            </a:extLst>
          </p:cNvPr>
          <p:cNvSpPr/>
          <p:nvPr userDrawn="1"/>
        </p:nvSpPr>
        <p:spPr>
          <a:xfrm>
            <a:off x="371475" y="371475"/>
            <a:ext cx="11449050" cy="5289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>
            <a:extLst>
              <a:ext uri="{FF2B5EF4-FFF2-40B4-BE49-F238E27FC236}">
                <a16:creationId xmlns="" xmlns:a16="http://schemas.microsoft.com/office/drawing/2014/main" id="{B2B353FD-5B5A-4BAE-A13E-96DBB37AF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678655"/>
            <a:ext cx="10658475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sv-SE" dirty="0"/>
              <a:t>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="" xmlns:a16="http://schemas.microsoft.com/office/drawing/2014/main" id="{EF9095FE-02EB-4D99-9555-9E39DE61AA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6763" y="2139155"/>
            <a:ext cx="10658475" cy="309871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="" xmlns:a16="http://schemas.microsoft.com/office/drawing/2014/main" id="{C8F64389-286D-4EF6-A09E-A1743D1A26B7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1476" y="5989679"/>
            <a:ext cx="1476000" cy="50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48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997">
          <p15:clr>
            <a:srgbClr val="F26B43"/>
          </p15:clr>
        </p15:guide>
        <p15:guide id="2" pos="3840">
          <p15:clr>
            <a:srgbClr val="F26B43"/>
          </p15:clr>
        </p15:guide>
        <p15:guide id="3" pos="234">
          <p15:clr>
            <a:srgbClr val="F26B43"/>
          </p15:clr>
        </p15:guide>
        <p15:guide id="4" pos="7446">
          <p15:clr>
            <a:srgbClr val="F26B43"/>
          </p15:clr>
        </p15:guide>
        <p15:guide id="5" orient="horz" pos="232">
          <p15:clr>
            <a:srgbClr val="F26B43"/>
          </p15:clr>
        </p15:guide>
        <p15:guide id="6" orient="horz" pos="4088">
          <p15:clr>
            <a:srgbClr val="F26B43"/>
          </p15:clr>
        </p15:guide>
        <p15:guide id="7" orient="horz" pos="3566">
          <p15:clr>
            <a:srgbClr val="F26B43"/>
          </p15:clr>
        </p15:guide>
        <p15:guide id="8" pos="483">
          <p15:clr>
            <a:srgbClr val="F26B43"/>
          </p15:clr>
        </p15:guide>
        <p15:guide id="9" pos="719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ktangel 28">
            <a:extLst>
              <a:ext uri="{FF2B5EF4-FFF2-40B4-BE49-F238E27FC236}">
                <a16:creationId xmlns="" xmlns:a16="http://schemas.microsoft.com/office/drawing/2014/main" id="{E3431084-0D3A-4276-A919-CE2E5DA8900D}"/>
              </a:ext>
            </a:extLst>
          </p:cNvPr>
          <p:cNvSpPr/>
          <p:nvPr userDrawn="1"/>
        </p:nvSpPr>
        <p:spPr>
          <a:xfrm>
            <a:off x="371475" y="371475"/>
            <a:ext cx="11449050" cy="52895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>
            <a:extLst>
              <a:ext uri="{FF2B5EF4-FFF2-40B4-BE49-F238E27FC236}">
                <a16:creationId xmlns="" xmlns:a16="http://schemas.microsoft.com/office/drawing/2014/main" id="{B2B353FD-5B5A-4BAE-A13E-96DBB37AF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678655"/>
            <a:ext cx="10658475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sv-SE" dirty="0"/>
              <a:t>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="" xmlns:a16="http://schemas.microsoft.com/office/drawing/2014/main" id="{EF9095FE-02EB-4D99-9555-9E39DE61AA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6763" y="2139155"/>
            <a:ext cx="10658475" cy="309871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="" xmlns:a16="http://schemas.microsoft.com/office/drawing/2014/main" id="{C8F64389-286D-4EF6-A09E-A1743D1A26B7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1476" y="5989679"/>
            <a:ext cx="1476000" cy="50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41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997">
          <p15:clr>
            <a:srgbClr val="F26B43"/>
          </p15:clr>
        </p15:guide>
        <p15:guide id="2" pos="3840">
          <p15:clr>
            <a:srgbClr val="F26B43"/>
          </p15:clr>
        </p15:guide>
        <p15:guide id="3" pos="234">
          <p15:clr>
            <a:srgbClr val="F26B43"/>
          </p15:clr>
        </p15:guide>
        <p15:guide id="4" pos="7446">
          <p15:clr>
            <a:srgbClr val="F26B43"/>
          </p15:clr>
        </p15:guide>
        <p15:guide id="5" orient="horz" pos="232">
          <p15:clr>
            <a:srgbClr val="F26B43"/>
          </p15:clr>
        </p15:guide>
        <p15:guide id="6" orient="horz" pos="4088">
          <p15:clr>
            <a:srgbClr val="F26B43"/>
          </p15:clr>
        </p15:guide>
        <p15:guide id="7" orient="horz" pos="3566">
          <p15:clr>
            <a:srgbClr val="F26B43"/>
          </p15:clr>
        </p15:guide>
        <p15:guide id="8" pos="483">
          <p15:clr>
            <a:srgbClr val="F26B43"/>
          </p15:clr>
        </p15:guide>
        <p15:guide id="9" pos="719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ktangel 28">
            <a:extLst>
              <a:ext uri="{FF2B5EF4-FFF2-40B4-BE49-F238E27FC236}">
                <a16:creationId xmlns="" xmlns:a16="http://schemas.microsoft.com/office/drawing/2014/main" id="{E3431084-0D3A-4276-A919-CE2E5DA8900D}"/>
              </a:ext>
            </a:extLst>
          </p:cNvPr>
          <p:cNvSpPr/>
          <p:nvPr userDrawn="1"/>
        </p:nvSpPr>
        <p:spPr>
          <a:xfrm>
            <a:off x="371475" y="371475"/>
            <a:ext cx="11449050" cy="52895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>
            <a:extLst>
              <a:ext uri="{FF2B5EF4-FFF2-40B4-BE49-F238E27FC236}">
                <a16:creationId xmlns="" xmlns:a16="http://schemas.microsoft.com/office/drawing/2014/main" id="{B2B353FD-5B5A-4BAE-A13E-96DBB37AF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678655"/>
            <a:ext cx="10658475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sv-SE" dirty="0"/>
              <a:t>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="" xmlns:a16="http://schemas.microsoft.com/office/drawing/2014/main" id="{EF9095FE-02EB-4D99-9555-9E39DE61AA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6763" y="2139155"/>
            <a:ext cx="10658475" cy="309871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="" xmlns:a16="http://schemas.microsoft.com/office/drawing/2014/main" id="{C8F64389-286D-4EF6-A09E-A1743D1A26B7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1476" y="5989679"/>
            <a:ext cx="1476000" cy="50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473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997">
          <p15:clr>
            <a:srgbClr val="F26B43"/>
          </p15:clr>
        </p15:guide>
        <p15:guide id="2" pos="3840">
          <p15:clr>
            <a:srgbClr val="F26B43"/>
          </p15:clr>
        </p15:guide>
        <p15:guide id="3" pos="234">
          <p15:clr>
            <a:srgbClr val="F26B43"/>
          </p15:clr>
        </p15:guide>
        <p15:guide id="4" pos="7446">
          <p15:clr>
            <a:srgbClr val="F26B43"/>
          </p15:clr>
        </p15:guide>
        <p15:guide id="5" orient="horz" pos="232">
          <p15:clr>
            <a:srgbClr val="F26B43"/>
          </p15:clr>
        </p15:guide>
        <p15:guide id="6" orient="horz" pos="4088">
          <p15:clr>
            <a:srgbClr val="F26B43"/>
          </p15:clr>
        </p15:guide>
        <p15:guide id="7" orient="horz" pos="3566">
          <p15:clr>
            <a:srgbClr val="F26B43"/>
          </p15:clr>
        </p15:guide>
        <p15:guide id="8" pos="483">
          <p15:clr>
            <a:srgbClr val="F26B43"/>
          </p15:clr>
        </p15:guide>
        <p15:guide id="9" pos="719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ktangel 28">
            <a:extLst>
              <a:ext uri="{FF2B5EF4-FFF2-40B4-BE49-F238E27FC236}">
                <a16:creationId xmlns="" xmlns:a16="http://schemas.microsoft.com/office/drawing/2014/main" id="{E3431084-0D3A-4276-A919-CE2E5DA8900D}"/>
              </a:ext>
            </a:extLst>
          </p:cNvPr>
          <p:cNvSpPr/>
          <p:nvPr userDrawn="1"/>
        </p:nvSpPr>
        <p:spPr>
          <a:xfrm>
            <a:off x="371475" y="371475"/>
            <a:ext cx="11449050" cy="52895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>
            <a:extLst>
              <a:ext uri="{FF2B5EF4-FFF2-40B4-BE49-F238E27FC236}">
                <a16:creationId xmlns="" xmlns:a16="http://schemas.microsoft.com/office/drawing/2014/main" id="{B2B353FD-5B5A-4BAE-A13E-96DBB37AF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678655"/>
            <a:ext cx="10658475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sv-SE" dirty="0"/>
              <a:t>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="" xmlns:a16="http://schemas.microsoft.com/office/drawing/2014/main" id="{EF9095FE-02EB-4D99-9555-9E39DE61AA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6763" y="2139155"/>
            <a:ext cx="10658475" cy="309871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="" xmlns:a16="http://schemas.microsoft.com/office/drawing/2014/main" id="{C8F64389-286D-4EF6-A09E-A1743D1A26B7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1476" y="5989679"/>
            <a:ext cx="1476000" cy="50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13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997">
          <p15:clr>
            <a:srgbClr val="F26B43"/>
          </p15:clr>
        </p15:guide>
        <p15:guide id="2" pos="3840">
          <p15:clr>
            <a:srgbClr val="F26B43"/>
          </p15:clr>
        </p15:guide>
        <p15:guide id="3" pos="234">
          <p15:clr>
            <a:srgbClr val="F26B43"/>
          </p15:clr>
        </p15:guide>
        <p15:guide id="4" pos="7446">
          <p15:clr>
            <a:srgbClr val="F26B43"/>
          </p15:clr>
        </p15:guide>
        <p15:guide id="5" orient="horz" pos="232">
          <p15:clr>
            <a:srgbClr val="F26B43"/>
          </p15:clr>
        </p15:guide>
        <p15:guide id="6" orient="horz" pos="4088">
          <p15:clr>
            <a:srgbClr val="F26B43"/>
          </p15:clr>
        </p15:guide>
        <p15:guide id="7" orient="horz" pos="3566">
          <p15:clr>
            <a:srgbClr val="F26B43"/>
          </p15:clr>
        </p15:guide>
        <p15:guide id="8" pos="483">
          <p15:clr>
            <a:srgbClr val="F26B43"/>
          </p15:clr>
        </p15:guide>
        <p15:guide id="9" pos="719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ktangel 28">
            <a:extLst>
              <a:ext uri="{FF2B5EF4-FFF2-40B4-BE49-F238E27FC236}">
                <a16:creationId xmlns="" xmlns:a16="http://schemas.microsoft.com/office/drawing/2014/main" id="{E3431084-0D3A-4276-A919-CE2E5DA8900D}"/>
              </a:ext>
            </a:extLst>
          </p:cNvPr>
          <p:cNvSpPr/>
          <p:nvPr userDrawn="1"/>
        </p:nvSpPr>
        <p:spPr>
          <a:xfrm>
            <a:off x="371475" y="371475"/>
            <a:ext cx="11449050" cy="52895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>
            <a:extLst>
              <a:ext uri="{FF2B5EF4-FFF2-40B4-BE49-F238E27FC236}">
                <a16:creationId xmlns="" xmlns:a16="http://schemas.microsoft.com/office/drawing/2014/main" id="{B2B353FD-5B5A-4BAE-A13E-96DBB37AF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678655"/>
            <a:ext cx="10658475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sv-SE" dirty="0"/>
              <a:t>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="" xmlns:a16="http://schemas.microsoft.com/office/drawing/2014/main" id="{EF9095FE-02EB-4D99-9555-9E39DE61AA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6763" y="2139155"/>
            <a:ext cx="10658475" cy="309871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="" xmlns:a16="http://schemas.microsoft.com/office/drawing/2014/main" id="{C8F64389-286D-4EF6-A09E-A1743D1A26B7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1476" y="5989679"/>
            <a:ext cx="1476000" cy="50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393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997">
          <p15:clr>
            <a:srgbClr val="F26B43"/>
          </p15:clr>
        </p15:guide>
        <p15:guide id="2" pos="3840">
          <p15:clr>
            <a:srgbClr val="F26B43"/>
          </p15:clr>
        </p15:guide>
        <p15:guide id="3" pos="234">
          <p15:clr>
            <a:srgbClr val="F26B43"/>
          </p15:clr>
        </p15:guide>
        <p15:guide id="4" pos="7446">
          <p15:clr>
            <a:srgbClr val="F26B43"/>
          </p15:clr>
        </p15:guide>
        <p15:guide id="5" orient="horz" pos="232">
          <p15:clr>
            <a:srgbClr val="F26B43"/>
          </p15:clr>
        </p15:guide>
        <p15:guide id="6" orient="horz" pos="4088">
          <p15:clr>
            <a:srgbClr val="F26B43"/>
          </p15:clr>
        </p15:guide>
        <p15:guide id="7" orient="horz" pos="3566">
          <p15:clr>
            <a:srgbClr val="F26B43"/>
          </p15:clr>
        </p15:guide>
        <p15:guide id="8" pos="483">
          <p15:clr>
            <a:srgbClr val="F26B43"/>
          </p15:clr>
        </p15:guide>
        <p15:guide id="9" pos="719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se/url?sa=i&amp;url=http://www.mynewsdesk.com/se/axfoundation/images/europeiska-socialfonden-1044012&amp;psig=AOvVaw1989y8-epP-flC2NacXwq1&amp;ust=1588679017473000&amp;source=images&amp;cd=vfe&amp;ved=0CAIQjRxqFwoTCIiUztaQmukCFQAAAAAdAAAAABAT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3.png"/><Relationship Id="rId4" Type="http://schemas.openxmlformats.org/officeDocument/2006/relationships/hyperlink" Target="https://www.google.se/url?sa=i&amp;url=http://www.mynewsdesk.com/se/axfoundation/images/europeiska-socialfonden-1044012&amp;psig=AOvVaw1989y8-epP-flC2NacXwq1&amp;ust=1588679017473000&amp;source=images&amp;cd=vfe&amp;ved=0CAIQjRxqFwoTCIiUztaQmukCFQAAAAAdAAAAABAT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www.google.se/url?sa=i&amp;url=http://www.mynewsdesk.com/se/axfoundation/images/europeiska-socialfonden-1044012&amp;psig=AOvVaw1989y8-epP-flC2NacXwq1&amp;ust=1588679017473000&amp;source=images&amp;cd=vfe&amp;ved=0CAIQjRxqFwoTCIiUztaQmukCFQAAAAAdAAAAABAT" TargetMode="Externa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www.google.se/url?sa=i&amp;url=http://www.mynewsdesk.com/se/axfoundation/images/europeiska-socialfonden-1044012&amp;psig=AOvVaw1989y8-epP-flC2NacXwq1&amp;ust=1588679017473000&amp;source=images&amp;cd=vfe&amp;ved=0CAIQjRxqFwoTCIiUztaQmukCFQAAAAAdAAAAABAT" TargetMode="Externa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www.google.se/url?sa=i&amp;url=http://www.mynewsdesk.com/se/axfoundation/images/europeiska-socialfonden-1044012&amp;psig=AOvVaw1989y8-epP-flC2NacXwq1&amp;ust=1588679017473000&amp;source=images&amp;cd=vfe&amp;ved=0CAIQjRxqFwoTCIiUztaQmukCFQAAAAAdAAAAABAT" TargetMode="Externa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www.google.se/url?sa=i&amp;url=http://www.mynewsdesk.com/se/axfoundation/images/europeiska-socialfonden-1044012&amp;psig=AOvVaw1989y8-epP-flC2NacXwq1&amp;ust=1588679017473000&amp;source=images&amp;cd=vfe&amp;ved=0CAIQjRxqFwoTCIiUztaQmukCFQAAAAAdAAAAABAT" TargetMode="Externa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www.google.se/url?sa=i&amp;url=http://www.mynewsdesk.com/se/axfoundation/images/europeiska-socialfonden-1044012&amp;psig=AOvVaw1989y8-epP-flC2NacXwq1&amp;ust=1588679017473000&amp;source=images&amp;cd=vfe&amp;ved=0CAIQjRxqFwoTCIiUztaQmukCFQAAAAAdAAAAABAT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www.google.se/url?sa=i&amp;url=http://www.mynewsdesk.com/se/axfoundation/images/europeiska-socialfonden-1044012&amp;psig=AOvVaw1989y8-epP-flC2NacXwq1&amp;ust=1588679017473000&amp;source=images&amp;cd=vfe&amp;ved=0CAIQjRxqFwoTCIiUztaQmukCFQAAAAAdAAAAABA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www.google.se/url?sa=i&amp;url=http://www.mynewsdesk.com/se/axfoundation/images/europeiska-socialfonden-1044012&amp;psig=AOvVaw1989y8-epP-flC2NacXwq1&amp;ust=1588679017473000&amp;source=images&amp;cd=vfe&amp;ved=0CAIQjRxqFwoTCIiUztaQmukCFQAAAAAdAAAAABAT" TargetMode="Externa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www.google.se/url?sa=i&amp;url=http://www.mynewsdesk.com/se/axfoundation/images/europeiska-socialfonden-1044012&amp;psig=AOvVaw1989y8-epP-flC2NacXwq1&amp;ust=1588679017473000&amp;source=images&amp;cd=vfe&amp;ved=0CAIQjRxqFwoTCIiUztaQmukCFQAAAAAdAAAAABAT" TargetMode="Externa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www.google.se/url?sa=i&amp;url=http://www.mynewsdesk.com/se/axfoundation/images/europeiska-socialfonden-1044012&amp;psig=AOvVaw1989y8-epP-flC2NacXwq1&amp;ust=1588679017473000&amp;source=images&amp;cd=vfe&amp;ved=0CAIQjRxqFwoTCIiUztaQmukCFQAAAAAdAAAAABAT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www.google.se/url?sa=i&amp;url=http://www.mynewsdesk.com/se/axfoundation/images/europeiska-socialfonden-1044012&amp;psig=AOvVaw1989y8-epP-flC2NacXwq1&amp;ust=1588679017473000&amp;source=images&amp;cd=vfe&amp;ved=0CAIQjRxqFwoTCIiUztaQmukCFQAAAAAdAAAAABAT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www.google.se/url?sa=i&amp;url=http://www.mynewsdesk.com/se/axfoundation/images/europeiska-socialfonden-1044012&amp;psig=AOvVaw1989y8-epP-flC2NacXwq1&amp;ust=1588679017473000&amp;source=images&amp;cd=vfe&amp;ved=0CAIQjRxqFwoTCIiUztaQmukCFQAAAAAdAAAAABAT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www.google.se/url?sa=i&amp;url=http://www.mynewsdesk.com/se/axfoundation/images/europeiska-socialfonden-1044012&amp;psig=AOvVaw1989y8-epP-flC2NacXwq1&amp;ust=1588679017473000&amp;source=images&amp;cd=vfe&amp;ved=0CAIQjRxqFwoTCIiUztaQmukCFQAAAAAdAAAAABAT" TargetMode="External"/><Relationship Id="rId1" Type="http://schemas.openxmlformats.org/officeDocument/2006/relationships/slideLayout" Target="../slideLayouts/slideLayout6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="" xmlns:a16="http://schemas.microsoft.com/office/drawing/2014/main" id="{AC595A62-EBA5-4A53-B3A2-A43A0E1973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" t="-26" r="48796" b="8092"/>
          <a:stretch/>
        </p:blipFill>
        <p:spPr>
          <a:xfrm>
            <a:off x="5918748" y="1778293"/>
            <a:ext cx="5757862" cy="3876765"/>
          </a:xfrm>
          <a:prstGeom prst="rect">
            <a:avLst/>
          </a:prstGeom>
        </p:spPr>
      </p:pic>
      <p:sp>
        <p:nvSpPr>
          <p:cNvPr id="3" name="Rubrik 2">
            <a:extLst>
              <a:ext uri="{FF2B5EF4-FFF2-40B4-BE49-F238E27FC236}">
                <a16:creationId xmlns="" xmlns:a16="http://schemas.microsoft.com/office/drawing/2014/main" id="{D50AE86D-CEA6-4712-8A02-197878D7B973}"/>
              </a:ext>
            </a:extLst>
          </p:cNvPr>
          <p:cNvSpPr txBox="1">
            <a:spLocks/>
          </p:cNvSpPr>
          <p:nvPr/>
        </p:nvSpPr>
        <p:spPr>
          <a:xfrm>
            <a:off x="630936" y="879867"/>
            <a:ext cx="8453555" cy="7369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Kort instruktion</a:t>
            </a:r>
          </a:p>
        </p:txBody>
      </p:sp>
      <p:sp>
        <p:nvSpPr>
          <p:cNvPr id="4" name="Platshållare för innehåll 1">
            <a:extLst>
              <a:ext uri="{FF2B5EF4-FFF2-40B4-BE49-F238E27FC236}">
                <a16:creationId xmlns="" xmlns:a16="http://schemas.microsoft.com/office/drawing/2014/main" id="{2634DF49-1C27-4EEE-9E4F-95BDC1E2FDBF}"/>
              </a:ext>
            </a:extLst>
          </p:cNvPr>
          <p:cNvSpPr txBox="1">
            <a:spLocks/>
          </p:cNvSpPr>
          <p:nvPr/>
        </p:nvSpPr>
        <p:spPr>
          <a:xfrm>
            <a:off x="407988" y="1736729"/>
            <a:ext cx="5350092" cy="374014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Mallen innehåller ett huvudtema, fem i samtliga färger i bakgrund och ett tema med fyra logotyper i sidfot samt helfärgade startsidor med svart respektive vit logotyp. </a:t>
            </a:r>
          </a:p>
          <a:p>
            <a:r>
              <a:rPr lang="sv-SE" dirty="0"/>
              <a:t>Vill du byta layout väljer du </a:t>
            </a:r>
            <a:r>
              <a:rPr lang="sv-SE" b="1" dirty="0"/>
              <a:t>Layout</a:t>
            </a:r>
            <a:r>
              <a:rPr lang="sv-SE" dirty="0"/>
              <a:t> under fliken </a:t>
            </a:r>
            <a:r>
              <a:rPr lang="sv-SE" b="1" dirty="0" smtClean="0"/>
              <a:t>Start</a:t>
            </a:r>
          </a:p>
          <a:p>
            <a:r>
              <a:rPr lang="sv-SE" b="1" dirty="0" smtClean="0">
                <a:solidFill>
                  <a:srgbClr val="FF0000"/>
                </a:solidFill>
              </a:rPr>
              <a:t>Lägg </a:t>
            </a:r>
            <a:r>
              <a:rPr lang="sv-SE" b="1" dirty="0" smtClean="0">
                <a:solidFill>
                  <a:srgbClr val="FF0000"/>
                </a:solidFill>
              </a:rPr>
              <a:t>till </a:t>
            </a:r>
            <a:r>
              <a:rPr lang="sv-SE" b="1" dirty="0" smtClean="0">
                <a:solidFill>
                  <a:srgbClr val="FF0000"/>
                </a:solidFill>
              </a:rPr>
              <a:t>ESF-flaggan på alla sidor, i </a:t>
            </a:r>
            <a:r>
              <a:rPr lang="sv-SE" b="1" dirty="0" smtClean="0">
                <a:solidFill>
                  <a:srgbClr val="FF0000"/>
                </a:solidFill>
              </a:rPr>
              <a:t>vänster </a:t>
            </a:r>
            <a:r>
              <a:rPr lang="sv-SE" b="1" dirty="0" smtClean="0">
                <a:solidFill>
                  <a:srgbClr val="FF0000"/>
                </a:solidFill>
              </a:rPr>
              <a:t>hörn, i det tema som du valt</a:t>
            </a:r>
            <a:endParaRPr lang="sv-SE" b="1" dirty="0">
              <a:solidFill>
                <a:srgbClr val="FF0000"/>
              </a:solidFill>
            </a:endParaRPr>
          </a:p>
        </p:txBody>
      </p:sp>
      <p:sp>
        <p:nvSpPr>
          <p:cNvPr id="6" name="Rektangel 5">
            <a:extLst>
              <a:ext uri="{FF2B5EF4-FFF2-40B4-BE49-F238E27FC236}">
                <a16:creationId xmlns="" xmlns:a16="http://schemas.microsoft.com/office/drawing/2014/main" id="{A22CB333-D47B-4492-8A83-444890A144DB}"/>
              </a:ext>
            </a:extLst>
          </p:cNvPr>
          <p:cNvSpPr/>
          <p:nvPr/>
        </p:nvSpPr>
        <p:spPr>
          <a:xfrm>
            <a:off x="5640307" y="2598345"/>
            <a:ext cx="99589" cy="181069"/>
          </a:xfrm>
          <a:prstGeom prst="rect">
            <a:avLst/>
          </a:prstGeom>
          <a:noFill/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cxnSp>
        <p:nvCxnSpPr>
          <p:cNvPr id="7" name="Koppling: vinklad 6">
            <a:extLst>
              <a:ext uri="{FF2B5EF4-FFF2-40B4-BE49-F238E27FC236}">
                <a16:creationId xmlns="" xmlns:a16="http://schemas.microsoft.com/office/drawing/2014/main" id="{64C4E030-4275-4EED-A1A0-760871505203}"/>
              </a:ext>
            </a:extLst>
          </p:cNvPr>
          <p:cNvCxnSpPr>
            <a:cxnSpLocks/>
            <a:stCxn id="6" idx="3"/>
          </p:cNvCxnSpPr>
          <p:nvPr/>
        </p:nvCxnSpPr>
        <p:spPr>
          <a:xfrm flipV="1">
            <a:off x="5739896" y="2059662"/>
            <a:ext cx="1484774" cy="629218"/>
          </a:xfrm>
          <a:prstGeom prst="bentConnector3">
            <a:avLst>
              <a:gd name="adj1" fmla="val 34756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Bildobjekt 9" descr="Europeiska Socialfonden - Axfoundation">
            <a:hlinkClick r:id="rId3" tgtFrame="&quot;_blank&quot;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09295" cy="4949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2197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="" xmlns:a16="http://schemas.microsoft.com/office/drawing/2014/main" id="{0CFDEC2F-F164-49BA-AE84-26C0F2322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Samarbetspartners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="" xmlns:a16="http://schemas.microsoft.com/office/drawing/2014/main" id="{66868119-DC0F-4FE8-B18E-C82BAC91FD7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v-SE" dirty="0"/>
              <a:t>Arbetsförmedlingen</a:t>
            </a:r>
          </a:p>
          <a:p>
            <a:r>
              <a:rPr lang="sv-SE" dirty="0"/>
              <a:t>Göteborgs Stad</a:t>
            </a:r>
          </a:p>
          <a:p>
            <a:r>
              <a:rPr lang="sv-SE" dirty="0"/>
              <a:t>Försäkringskassan</a:t>
            </a:r>
          </a:p>
          <a:p>
            <a:r>
              <a:rPr lang="sv-SE" dirty="0"/>
              <a:t>Västra Götalandsregionen</a:t>
            </a:r>
          </a:p>
        </p:txBody>
      </p:sp>
      <p:pic>
        <p:nvPicPr>
          <p:cNvPr id="8" name="Bild 7">
            <a:extLst>
              <a:ext uri="{FF2B5EF4-FFF2-40B4-BE49-F238E27FC236}">
                <a16:creationId xmlns="" xmlns:a16="http://schemas.microsoft.com/office/drawing/2014/main" id="{D4483895-6A2F-4804-8E21-2094336824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96000" y="618740"/>
            <a:ext cx="5188165" cy="4844578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="" xmlns:a16="http://schemas.microsoft.com/office/drawing/2014/main" id="{65CB6F64-CBFD-4557-86E2-CAF68CC8F424}"/>
              </a:ext>
            </a:extLst>
          </p:cNvPr>
          <p:cNvSpPr txBox="1"/>
          <p:nvPr/>
        </p:nvSpPr>
        <p:spPr>
          <a:xfrm>
            <a:off x="7418026" y="2057400"/>
            <a:ext cx="1089591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1400" dirty="0"/>
              <a:t>Arbets-förmedlingen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="" xmlns:a16="http://schemas.microsoft.com/office/drawing/2014/main" id="{FD346ECF-AAD7-4CC1-8688-0DD0606FD24D}"/>
              </a:ext>
            </a:extLst>
          </p:cNvPr>
          <p:cNvSpPr/>
          <p:nvPr/>
        </p:nvSpPr>
        <p:spPr>
          <a:xfrm>
            <a:off x="7418026" y="3429000"/>
            <a:ext cx="1165512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sv-SE" sz="1400" dirty="0"/>
              <a:t>Göteborgs Stad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="" xmlns:a16="http://schemas.microsoft.com/office/drawing/2014/main" id="{4E45CF4A-6527-4A62-9BA0-E611E7DB8BD5}"/>
              </a:ext>
            </a:extLst>
          </p:cNvPr>
          <p:cNvSpPr/>
          <p:nvPr/>
        </p:nvSpPr>
        <p:spPr>
          <a:xfrm>
            <a:off x="9160048" y="2057400"/>
            <a:ext cx="1067318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sv-SE" sz="1400" dirty="0">
                <a:solidFill>
                  <a:schemeClr val="bg1"/>
                </a:solidFill>
              </a:rPr>
              <a:t>Försäkrings-kassan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="" xmlns:a16="http://schemas.microsoft.com/office/drawing/2014/main" id="{4048883A-610D-414A-87FD-4FA8709F5611}"/>
              </a:ext>
            </a:extLst>
          </p:cNvPr>
          <p:cNvSpPr/>
          <p:nvPr/>
        </p:nvSpPr>
        <p:spPr>
          <a:xfrm>
            <a:off x="9160048" y="3429000"/>
            <a:ext cx="318421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sv-SE" sz="1400" dirty="0"/>
              <a:t>VGR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="" xmlns:a16="http://schemas.microsoft.com/office/drawing/2014/main" id="{17C9EFB4-152D-4443-A750-AAA3A47F95C6}"/>
              </a:ext>
            </a:extLst>
          </p:cNvPr>
          <p:cNvSpPr/>
          <p:nvPr/>
        </p:nvSpPr>
        <p:spPr>
          <a:xfrm>
            <a:off x="4870210" y="2856363"/>
            <a:ext cx="950581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sv-SE" sz="2400" dirty="0" err="1"/>
              <a:t>Finsam</a:t>
            </a:r>
            <a:endParaRPr lang="sv-SE" sz="2400" dirty="0"/>
          </a:p>
        </p:txBody>
      </p:sp>
      <p:pic>
        <p:nvPicPr>
          <p:cNvPr id="14" name="Bildobjekt 13" descr="Europeiska Socialfonden - Axfoundation">
            <a:hlinkClick r:id="rId4" tgtFrame="&quot;_blank&quot;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09295" cy="4949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3265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>
            <a:extLst>
              <a:ext uri="{FF2B5EF4-FFF2-40B4-BE49-F238E27FC236}">
                <a16:creationId xmlns="" xmlns:a16="http://schemas.microsoft.com/office/drawing/2014/main" id="{9B4E4D53-8E16-4322-ACC3-42B4AB2BF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678655"/>
            <a:ext cx="4005262" cy="1325563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="" xmlns:a16="http://schemas.microsoft.com/office/drawing/2014/main" id="{A6C2DA88-06BF-458B-BE38-DB96D243B10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11" name="Rektangel 10">
            <a:extLst>
              <a:ext uri="{FF2B5EF4-FFF2-40B4-BE49-F238E27FC236}">
                <a16:creationId xmlns="" xmlns:a16="http://schemas.microsoft.com/office/drawing/2014/main" id="{5F9CDEBE-7337-4011-ACAE-5D960E5528D0}"/>
              </a:ext>
            </a:extLst>
          </p:cNvPr>
          <p:cNvSpPr/>
          <p:nvPr/>
        </p:nvSpPr>
        <p:spPr>
          <a:xfrm>
            <a:off x="6527247" y="367747"/>
            <a:ext cx="5293277" cy="529327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000" rIns="576000" rtlCol="0" anchor="ctr"/>
          <a:lstStyle/>
          <a:p>
            <a:pPr>
              <a:lnSpc>
                <a:spcPct val="80000"/>
              </a:lnSpc>
            </a:pPr>
            <a:r>
              <a:rPr lang="sv-SE" sz="5200" i="1" dirty="0">
                <a:solidFill>
                  <a:schemeClr val="tx1"/>
                </a:solidFill>
                <a:latin typeface="+mj-lt"/>
              </a:rPr>
              <a:t>”</a:t>
            </a:r>
            <a:r>
              <a:rPr lang="sv-SE" sz="5200" i="1" dirty="0" err="1">
                <a:solidFill>
                  <a:schemeClr val="tx1"/>
                </a:solidFill>
                <a:latin typeface="+mj-lt"/>
              </a:rPr>
              <a:t>Arum</a:t>
            </a:r>
            <a:r>
              <a:rPr lang="sv-SE" sz="5200" i="1" dirty="0">
                <a:solidFill>
                  <a:schemeClr val="tx1"/>
                </a:solidFill>
                <a:latin typeface="+mj-lt"/>
              </a:rPr>
              <a:t> </a:t>
            </a:r>
            <a:r>
              <a:rPr lang="sv-SE" sz="5200" i="1" dirty="0" err="1">
                <a:solidFill>
                  <a:schemeClr val="tx1"/>
                </a:solidFill>
                <a:latin typeface="+mj-lt"/>
              </a:rPr>
              <a:t>vent</a:t>
            </a:r>
            <a:r>
              <a:rPr lang="sv-SE" sz="5200" i="1" dirty="0">
                <a:solidFill>
                  <a:schemeClr val="tx1"/>
                </a:solidFill>
                <a:latin typeface="+mj-lt"/>
              </a:rPr>
              <a:t> </a:t>
            </a:r>
            <a:r>
              <a:rPr lang="sv-SE" sz="5200" i="1" dirty="0" err="1">
                <a:solidFill>
                  <a:schemeClr val="tx1"/>
                </a:solidFill>
                <a:latin typeface="+mj-lt"/>
              </a:rPr>
              <a:t>facient</a:t>
            </a:r>
            <a:r>
              <a:rPr lang="sv-SE" sz="5200" i="1" dirty="0">
                <a:solidFill>
                  <a:schemeClr val="tx1"/>
                </a:solidFill>
                <a:latin typeface="+mj-lt"/>
              </a:rPr>
              <a:t> </a:t>
            </a:r>
            <a:r>
              <a:rPr lang="sv-SE" sz="5200" i="1" dirty="0" err="1">
                <a:solidFill>
                  <a:schemeClr val="tx1"/>
                </a:solidFill>
                <a:latin typeface="+mj-lt"/>
              </a:rPr>
              <a:t>autas</a:t>
            </a:r>
            <a:r>
              <a:rPr lang="sv-SE" sz="5200" i="1" dirty="0">
                <a:solidFill>
                  <a:schemeClr val="tx1"/>
                </a:solidFill>
                <a:latin typeface="+mj-lt"/>
              </a:rPr>
              <a:t> </a:t>
            </a:r>
            <a:r>
              <a:rPr lang="sv-SE" sz="5200" i="1" dirty="0" err="1">
                <a:solidFill>
                  <a:schemeClr val="tx1"/>
                </a:solidFill>
                <a:latin typeface="+mj-lt"/>
              </a:rPr>
              <a:t>remoin</a:t>
            </a:r>
            <a:r>
              <a:rPr lang="sv-SE" sz="5200" i="1" dirty="0">
                <a:solidFill>
                  <a:schemeClr val="tx1"/>
                </a:solidFill>
                <a:latin typeface="+mj-lt"/>
              </a:rPr>
              <a:t> </a:t>
            </a:r>
            <a:r>
              <a:rPr lang="sv-SE" sz="5200" i="1" dirty="0" err="1">
                <a:solidFill>
                  <a:schemeClr val="tx1"/>
                </a:solidFill>
                <a:latin typeface="+mj-lt"/>
              </a:rPr>
              <a:t>niendis</a:t>
            </a:r>
            <a:endParaRPr lang="sv-SE" sz="5200" i="1" dirty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sv-SE" sz="5200" i="1" dirty="0">
                <a:solidFill>
                  <a:schemeClr val="tx1"/>
                </a:solidFill>
                <a:latin typeface="+mj-lt"/>
              </a:rPr>
              <a:t>to </a:t>
            </a:r>
            <a:r>
              <a:rPr lang="sv-SE" sz="5200" i="1" dirty="0" err="1">
                <a:solidFill>
                  <a:schemeClr val="tx1"/>
                </a:solidFill>
                <a:latin typeface="+mj-lt"/>
              </a:rPr>
              <a:t>eseribusam</a:t>
            </a:r>
            <a:r>
              <a:rPr lang="sv-SE" sz="5200" i="1" dirty="0">
                <a:solidFill>
                  <a:schemeClr val="tx1"/>
                </a:solidFill>
                <a:latin typeface="+mj-lt"/>
              </a:rPr>
              <a:t>”</a:t>
            </a:r>
          </a:p>
        </p:txBody>
      </p:sp>
      <p:pic>
        <p:nvPicPr>
          <p:cNvPr id="5" name="Bildobjekt 4" descr="Europeiska Socialfonden - Axfoundation">
            <a:hlinkClick r:id="rId2" tgtFrame="&quot;_blank&quot;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09295" cy="4949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7373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="" xmlns:a16="http://schemas.microsoft.com/office/drawing/2014/main" id="{835D71BD-A8DD-4CBA-A885-0DB530615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 5">
            <a:extLst>
              <a:ext uri="{FF2B5EF4-FFF2-40B4-BE49-F238E27FC236}">
                <a16:creationId xmlns="" xmlns:a16="http://schemas.microsoft.com/office/drawing/2014/main" id="{4F00402A-0436-4350-B0C7-C13499AB6081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Platshållare för text 6">
            <a:extLst>
              <a:ext uri="{FF2B5EF4-FFF2-40B4-BE49-F238E27FC236}">
                <a16:creationId xmlns="" xmlns:a16="http://schemas.microsoft.com/office/drawing/2014/main" id="{FCE9F8AE-F693-4854-A83C-D52F1DF33E2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8" name="Bildobjekt 7" descr="Europeiska Socialfonden - Axfoundation">
            <a:hlinkClick r:id="rId2" tgtFrame="&quot;_blank&quot;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09295" cy="4949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4699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373FD43E-9663-44A1-8FDE-9484057F1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 3">
            <a:extLst>
              <a:ext uri="{FF2B5EF4-FFF2-40B4-BE49-F238E27FC236}">
                <a16:creationId xmlns="" xmlns:a16="http://schemas.microsoft.com/office/drawing/2014/main" id="{523065E1-8B2E-490F-801D-22E9D28B5187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8" name="Platshållare för text 7">
            <a:extLst>
              <a:ext uri="{FF2B5EF4-FFF2-40B4-BE49-F238E27FC236}">
                <a16:creationId xmlns="" xmlns:a16="http://schemas.microsoft.com/office/drawing/2014/main" id="{0AB5F005-3861-4594-A952-1D4C79EEA50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 8">
            <a:extLst>
              <a:ext uri="{FF2B5EF4-FFF2-40B4-BE49-F238E27FC236}">
                <a16:creationId xmlns="" xmlns:a16="http://schemas.microsoft.com/office/drawing/2014/main" id="{588CEB03-A23D-454E-B6F0-BD670300BDF6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pic>
        <p:nvPicPr>
          <p:cNvPr id="6" name="Bildobjekt 5" descr="Europeiska Socialfonden - Axfoundation">
            <a:hlinkClick r:id="rId2" tgtFrame="&quot;_blank&quot;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09295" cy="4949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49823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="" xmlns:a16="http://schemas.microsoft.com/office/drawing/2014/main" id="{2A0E215E-56CF-4C8F-9D23-72E4BE08E18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Nordhemsgatan 12</a:t>
            </a:r>
            <a:br>
              <a:rPr lang="sv-SE" dirty="0"/>
            </a:br>
            <a:r>
              <a:rPr lang="sv-SE" dirty="0"/>
              <a:t>413 27 Göteborg</a:t>
            </a:r>
          </a:p>
          <a:p>
            <a:endParaRPr lang="sv-SE" dirty="0"/>
          </a:p>
          <a:p>
            <a:r>
              <a:rPr lang="sv-SE" dirty="0"/>
              <a:t>010-487 30 01</a:t>
            </a:r>
            <a:br>
              <a:rPr lang="sv-SE" dirty="0"/>
            </a:br>
            <a:r>
              <a:rPr lang="sv-SE" dirty="0"/>
              <a:t>info@finsamgoteborg.se</a:t>
            </a:r>
          </a:p>
          <a:p>
            <a:endParaRPr lang="sv-SE" dirty="0"/>
          </a:p>
          <a:p>
            <a:r>
              <a:rPr lang="sv-SE" dirty="0"/>
              <a:t>www.finsamgoteborg.se</a:t>
            </a:r>
          </a:p>
        </p:txBody>
      </p:sp>
      <p:pic>
        <p:nvPicPr>
          <p:cNvPr id="3" name="Bildobjekt 2" descr="Europeiska Socialfonden - Axfoundation">
            <a:hlinkClick r:id="rId2" tgtFrame="&quot;_blank&quot;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09295" cy="4949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4595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uropeiska Socialfonden - Axfoundation">
            <a:hlinkClick r:id="rId2" tgtFrame="&quot;_blank&quot;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09295" cy="4949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2643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 descr="Europeiska Socialfonden - Axfoundation">
            <a:hlinkClick r:id="rId2" tgtFrame="&quot;_blank&quot;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09295" cy="4949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5531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 descr="Europeiska Socialfonden - Axfoundation">
            <a:hlinkClick r:id="rId2" tgtFrame="&quot;_blank&quot;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09295" cy="4949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0953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 descr="Europeiska Socialfonden - Axfoundation">
            <a:hlinkClick r:id="rId2" tgtFrame="&quot;_blank&quot;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09295" cy="4949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852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="" xmlns:a16="http://schemas.microsoft.com/office/drawing/2014/main" id="{3DD1A66A-EBAE-4673-92EC-F438715A33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3" name="Bildobjekt 2" descr="Europeiska Socialfonden - Axfoundation">
            <a:hlinkClick r:id="rId2" tgtFrame="&quot;_blank&quot;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09295" cy="4949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3315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="" xmlns:a16="http://schemas.microsoft.com/office/drawing/2014/main" id="{65330947-8059-4640-8D33-878E5738B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innehåll 3">
            <a:extLst>
              <a:ext uri="{FF2B5EF4-FFF2-40B4-BE49-F238E27FC236}">
                <a16:creationId xmlns="" xmlns:a16="http://schemas.microsoft.com/office/drawing/2014/main" id="{9254475D-51A8-46C9-94E8-C0D8CC2BF6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pic>
        <p:nvPicPr>
          <p:cNvPr id="5" name="Bildobjekt 4" descr="Europeiska Socialfonden - Axfoundation">
            <a:hlinkClick r:id="rId2" tgtFrame="&quot;_blank&quot;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09295" cy="4949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1186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="" xmlns:a16="http://schemas.microsoft.com/office/drawing/2014/main" id="{7B3FD9A3-4D13-4685-94BE-2D1C36EBB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Platshållare för innehåll 7">
            <a:extLst>
              <a:ext uri="{FF2B5EF4-FFF2-40B4-BE49-F238E27FC236}">
                <a16:creationId xmlns="" xmlns:a16="http://schemas.microsoft.com/office/drawing/2014/main" id="{FC99C6FA-AF5A-4C25-A905-C0AD6025BE8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9" name="Platshållare för bild 8">
            <a:extLst>
              <a:ext uri="{FF2B5EF4-FFF2-40B4-BE49-F238E27FC236}">
                <a16:creationId xmlns="" xmlns:a16="http://schemas.microsoft.com/office/drawing/2014/main" id="{88A95F50-C6EC-47D8-9BBF-C33F9A2E183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pic>
        <p:nvPicPr>
          <p:cNvPr id="5" name="Bildobjekt 4" descr="Europeiska Socialfonden - Axfoundation">
            <a:hlinkClick r:id="rId2" tgtFrame="&quot;_blank&quot;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09295" cy="4949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9552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699AF652-C70A-4803-AC18-51CCBA90AA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Underrubrik 2">
            <a:extLst>
              <a:ext uri="{FF2B5EF4-FFF2-40B4-BE49-F238E27FC236}">
                <a16:creationId xmlns="" xmlns:a16="http://schemas.microsoft.com/office/drawing/2014/main" id="{FDA38DD0-DAA4-4419-BD8B-75AB5B934D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Bildobjekt 3" descr="Europeiska Socialfonden - Axfoundation">
            <a:hlinkClick r:id="rId2" tgtFrame="&quot;_blank&quot;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09295" cy="4949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4699778"/>
      </p:ext>
    </p:extLst>
  </p:cSld>
  <p:clrMapOvr>
    <a:masterClrMapping/>
  </p:clrMapOvr>
</p:sld>
</file>

<file path=ppt/theme/theme1.xml><?xml version="1.0" encoding="utf-8"?>
<a:theme xmlns:a="http://schemas.openxmlformats.org/drawingml/2006/main" name="Finsam tema">
  <a:themeElements>
    <a:clrScheme name="Finsam">
      <a:dk1>
        <a:sysClr val="windowText" lastClr="000000"/>
      </a:dk1>
      <a:lt1>
        <a:sysClr val="window" lastClr="FFFFFF"/>
      </a:lt1>
      <a:dk2>
        <a:srgbClr val="000000"/>
      </a:dk2>
      <a:lt2>
        <a:srgbClr val="E6E1D5"/>
      </a:lt2>
      <a:accent1>
        <a:srgbClr val="F28D2B"/>
      </a:accent1>
      <a:accent2>
        <a:srgbClr val="F2C730"/>
      </a:accent2>
      <a:accent3>
        <a:srgbClr val="5F7163"/>
      </a:accent3>
      <a:accent4>
        <a:srgbClr val="F4C3CB"/>
      </a:accent4>
      <a:accent5>
        <a:srgbClr val="BED2BA"/>
      </a:accent5>
      <a:accent6>
        <a:srgbClr val="E6E1D5"/>
      </a:accent6>
      <a:hlink>
        <a:srgbClr val="0563C1"/>
      </a:hlink>
      <a:folHlink>
        <a:srgbClr val="954F72"/>
      </a:folHlink>
    </a:clrScheme>
    <a:fontScheme name="Finsam">
      <a:majorFont>
        <a:latin typeface="Times New Roman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Finsam.potx" id="{8D059F06-AAD3-45AC-B2EE-4C072B8520A1}" vid="{053B4940-45AA-4313-93AE-DE6152BA06B1}"/>
    </a:ext>
  </a:extLst>
</a:theme>
</file>

<file path=ppt/theme/theme2.xml><?xml version="1.0" encoding="utf-8"?>
<a:theme xmlns:a="http://schemas.openxmlformats.org/drawingml/2006/main" name="6_Finsam tema">
  <a:themeElements>
    <a:clrScheme name="Finsam">
      <a:dk1>
        <a:sysClr val="windowText" lastClr="000000"/>
      </a:dk1>
      <a:lt1>
        <a:sysClr val="window" lastClr="FFFFFF"/>
      </a:lt1>
      <a:dk2>
        <a:srgbClr val="000000"/>
      </a:dk2>
      <a:lt2>
        <a:srgbClr val="E6E1D5"/>
      </a:lt2>
      <a:accent1>
        <a:srgbClr val="F28D2B"/>
      </a:accent1>
      <a:accent2>
        <a:srgbClr val="F2C730"/>
      </a:accent2>
      <a:accent3>
        <a:srgbClr val="5F7163"/>
      </a:accent3>
      <a:accent4>
        <a:srgbClr val="F4C3CB"/>
      </a:accent4>
      <a:accent5>
        <a:srgbClr val="BED2BA"/>
      </a:accent5>
      <a:accent6>
        <a:srgbClr val="E6E1D5"/>
      </a:accent6>
      <a:hlink>
        <a:srgbClr val="0563C1"/>
      </a:hlink>
      <a:folHlink>
        <a:srgbClr val="954F72"/>
      </a:folHlink>
    </a:clrScheme>
    <a:fontScheme name="Finsam">
      <a:majorFont>
        <a:latin typeface="Times New Roman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Finsam.potx" id="{8D059F06-AAD3-45AC-B2EE-4C072B8520A1}" vid="{C97EC4F5-20C5-4BC6-92E4-2EEAB6857F08}"/>
    </a:ext>
  </a:extLst>
</a:theme>
</file>

<file path=ppt/theme/theme3.xml><?xml version="1.0" encoding="utf-8"?>
<a:theme xmlns:a="http://schemas.openxmlformats.org/drawingml/2006/main" name="1_Finsam tema">
  <a:themeElements>
    <a:clrScheme name="Finsam">
      <a:dk1>
        <a:sysClr val="windowText" lastClr="000000"/>
      </a:dk1>
      <a:lt1>
        <a:sysClr val="window" lastClr="FFFFFF"/>
      </a:lt1>
      <a:dk2>
        <a:srgbClr val="000000"/>
      </a:dk2>
      <a:lt2>
        <a:srgbClr val="E6E1D5"/>
      </a:lt2>
      <a:accent1>
        <a:srgbClr val="F28D2B"/>
      </a:accent1>
      <a:accent2>
        <a:srgbClr val="F2C730"/>
      </a:accent2>
      <a:accent3>
        <a:srgbClr val="5F7163"/>
      </a:accent3>
      <a:accent4>
        <a:srgbClr val="F4C3CB"/>
      </a:accent4>
      <a:accent5>
        <a:srgbClr val="BED2BA"/>
      </a:accent5>
      <a:accent6>
        <a:srgbClr val="E6E1D5"/>
      </a:accent6>
      <a:hlink>
        <a:srgbClr val="0563C1"/>
      </a:hlink>
      <a:folHlink>
        <a:srgbClr val="954F72"/>
      </a:folHlink>
    </a:clrScheme>
    <a:fontScheme name="Finsam">
      <a:majorFont>
        <a:latin typeface="Times New Roman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Finsam.potx" id="{8D059F06-AAD3-45AC-B2EE-4C072B8520A1}" vid="{36EB65FE-571B-44CE-9BAA-5F2CE058AA13}"/>
    </a:ext>
  </a:extLst>
</a:theme>
</file>

<file path=ppt/theme/theme4.xml><?xml version="1.0" encoding="utf-8"?>
<a:theme xmlns:a="http://schemas.openxmlformats.org/drawingml/2006/main" name="2_Finsam tema">
  <a:themeElements>
    <a:clrScheme name="Finsam">
      <a:dk1>
        <a:sysClr val="windowText" lastClr="000000"/>
      </a:dk1>
      <a:lt1>
        <a:sysClr val="window" lastClr="FFFFFF"/>
      </a:lt1>
      <a:dk2>
        <a:srgbClr val="000000"/>
      </a:dk2>
      <a:lt2>
        <a:srgbClr val="E6E1D5"/>
      </a:lt2>
      <a:accent1>
        <a:srgbClr val="F28D2B"/>
      </a:accent1>
      <a:accent2>
        <a:srgbClr val="F2C730"/>
      </a:accent2>
      <a:accent3>
        <a:srgbClr val="5F7163"/>
      </a:accent3>
      <a:accent4>
        <a:srgbClr val="F4C3CB"/>
      </a:accent4>
      <a:accent5>
        <a:srgbClr val="BED2BA"/>
      </a:accent5>
      <a:accent6>
        <a:srgbClr val="E6E1D5"/>
      </a:accent6>
      <a:hlink>
        <a:srgbClr val="0563C1"/>
      </a:hlink>
      <a:folHlink>
        <a:srgbClr val="954F72"/>
      </a:folHlink>
    </a:clrScheme>
    <a:fontScheme name="Finsam">
      <a:majorFont>
        <a:latin typeface="Times New Roman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Finsam.potx" id="{8D059F06-AAD3-45AC-B2EE-4C072B8520A1}" vid="{FE3C6260-6FA5-447A-8D22-16B91A4C2260}"/>
    </a:ext>
  </a:extLst>
</a:theme>
</file>

<file path=ppt/theme/theme5.xml><?xml version="1.0" encoding="utf-8"?>
<a:theme xmlns:a="http://schemas.openxmlformats.org/drawingml/2006/main" name="3_Finsam tema">
  <a:themeElements>
    <a:clrScheme name="Finsam">
      <a:dk1>
        <a:sysClr val="windowText" lastClr="000000"/>
      </a:dk1>
      <a:lt1>
        <a:sysClr val="window" lastClr="FFFFFF"/>
      </a:lt1>
      <a:dk2>
        <a:srgbClr val="000000"/>
      </a:dk2>
      <a:lt2>
        <a:srgbClr val="E6E1D5"/>
      </a:lt2>
      <a:accent1>
        <a:srgbClr val="F28D2B"/>
      </a:accent1>
      <a:accent2>
        <a:srgbClr val="F2C730"/>
      </a:accent2>
      <a:accent3>
        <a:srgbClr val="5F7163"/>
      </a:accent3>
      <a:accent4>
        <a:srgbClr val="F4C3CB"/>
      </a:accent4>
      <a:accent5>
        <a:srgbClr val="BED2BA"/>
      </a:accent5>
      <a:accent6>
        <a:srgbClr val="E6E1D5"/>
      </a:accent6>
      <a:hlink>
        <a:srgbClr val="0563C1"/>
      </a:hlink>
      <a:folHlink>
        <a:srgbClr val="954F72"/>
      </a:folHlink>
    </a:clrScheme>
    <a:fontScheme name="Finsam">
      <a:majorFont>
        <a:latin typeface="Times New Roman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Finsam.potx" id="{8D059F06-AAD3-45AC-B2EE-4C072B8520A1}" vid="{8309C059-4563-4E26-AB97-3520C7E81A13}"/>
    </a:ext>
  </a:extLst>
</a:theme>
</file>

<file path=ppt/theme/theme6.xml><?xml version="1.0" encoding="utf-8"?>
<a:theme xmlns:a="http://schemas.openxmlformats.org/drawingml/2006/main" name="4_Finsam tema">
  <a:themeElements>
    <a:clrScheme name="Finsam">
      <a:dk1>
        <a:sysClr val="windowText" lastClr="000000"/>
      </a:dk1>
      <a:lt1>
        <a:sysClr val="window" lastClr="FFFFFF"/>
      </a:lt1>
      <a:dk2>
        <a:srgbClr val="000000"/>
      </a:dk2>
      <a:lt2>
        <a:srgbClr val="E6E1D5"/>
      </a:lt2>
      <a:accent1>
        <a:srgbClr val="F28D2B"/>
      </a:accent1>
      <a:accent2>
        <a:srgbClr val="F2C730"/>
      </a:accent2>
      <a:accent3>
        <a:srgbClr val="5F7163"/>
      </a:accent3>
      <a:accent4>
        <a:srgbClr val="F4C3CB"/>
      </a:accent4>
      <a:accent5>
        <a:srgbClr val="BED2BA"/>
      </a:accent5>
      <a:accent6>
        <a:srgbClr val="E6E1D5"/>
      </a:accent6>
      <a:hlink>
        <a:srgbClr val="0563C1"/>
      </a:hlink>
      <a:folHlink>
        <a:srgbClr val="954F72"/>
      </a:folHlink>
    </a:clrScheme>
    <a:fontScheme name="Finsam">
      <a:majorFont>
        <a:latin typeface="Times New Roman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Finsam.potx" id="{8D059F06-AAD3-45AC-B2EE-4C072B8520A1}" vid="{748EC5E0-1D54-4F56-8A7D-DD3897D7ACCD}"/>
    </a:ext>
  </a:extLst>
</a:theme>
</file>

<file path=ppt/theme/theme7.xml><?xml version="1.0" encoding="utf-8"?>
<a:theme xmlns:a="http://schemas.openxmlformats.org/drawingml/2006/main" name="5_Finsam tema">
  <a:themeElements>
    <a:clrScheme name="Finsam">
      <a:dk1>
        <a:sysClr val="windowText" lastClr="000000"/>
      </a:dk1>
      <a:lt1>
        <a:sysClr val="window" lastClr="FFFFFF"/>
      </a:lt1>
      <a:dk2>
        <a:srgbClr val="000000"/>
      </a:dk2>
      <a:lt2>
        <a:srgbClr val="E6E1D5"/>
      </a:lt2>
      <a:accent1>
        <a:srgbClr val="F28D2B"/>
      </a:accent1>
      <a:accent2>
        <a:srgbClr val="F2C730"/>
      </a:accent2>
      <a:accent3>
        <a:srgbClr val="5F7163"/>
      </a:accent3>
      <a:accent4>
        <a:srgbClr val="F4C3CB"/>
      </a:accent4>
      <a:accent5>
        <a:srgbClr val="BED2BA"/>
      </a:accent5>
      <a:accent6>
        <a:srgbClr val="E6E1D5"/>
      </a:accent6>
      <a:hlink>
        <a:srgbClr val="0563C1"/>
      </a:hlink>
      <a:folHlink>
        <a:srgbClr val="954F72"/>
      </a:folHlink>
    </a:clrScheme>
    <a:fontScheme name="Finsam">
      <a:majorFont>
        <a:latin typeface="Times New Roman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Finsam.potx" id="{8D059F06-AAD3-45AC-B2EE-4C072B8520A1}" vid="{0B9F6D70-85BD-4B19-AEF0-3BB549B2D302}"/>
    </a:ext>
  </a:extLst>
</a:theme>
</file>

<file path=ppt/theme/theme8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Presentation_Finsam</Template>
  <TotalTime>15</TotalTime>
  <Words>82</Words>
  <Application>Microsoft Office PowerPoint</Application>
  <PresentationFormat>Bredbild</PresentationFormat>
  <Paragraphs>21</Paragraphs>
  <Slides>14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7</vt:i4>
      </vt:variant>
      <vt:variant>
        <vt:lpstr>Bildrubriker</vt:lpstr>
      </vt:variant>
      <vt:variant>
        <vt:i4>14</vt:i4>
      </vt:variant>
    </vt:vector>
  </HeadingPairs>
  <TitlesOfParts>
    <vt:vector size="26" baseType="lpstr">
      <vt:lpstr>Arial</vt:lpstr>
      <vt:lpstr>Calibri</vt:lpstr>
      <vt:lpstr>Franklin Gothic Book</vt:lpstr>
      <vt:lpstr>Franklin Gothic Demi</vt:lpstr>
      <vt:lpstr>Times New Roman</vt:lpstr>
      <vt:lpstr>Finsam tema</vt:lpstr>
      <vt:lpstr>6_Finsam tema</vt:lpstr>
      <vt:lpstr>1_Finsam tema</vt:lpstr>
      <vt:lpstr>2_Finsam tema</vt:lpstr>
      <vt:lpstr>3_Finsam tema</vt:lpstr>
      <vt:lpstr>4_Finsam tema</vt:lpstr>
      <vt:lpstr>5_Finsam 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Samarbetspartners</vt:lpstr>
      <vt:lpstr>PowerPoint-presentation</vt:lpstr>
      <vt:lpstr>PowerPoint-presentation</vt:lpstr>
      <vt:lpstr>PowerPoint-presentation</vt:lpstr>
      <vt:lpstr>PowerPoint-presentation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notanv</dc:creator>
  <cp:lastModifiedBy>notanv</cp:lastModifiedBy>
  <cp:revision>4</cp:revision>
  <dcterms:created xsi:type="dcterms:W3CDTF">2020-09-21T12:38:08Z</dcterms:created>
  <dcterms:modified xsi:type="dcterms:W3CDTF">2020-09-29T08:35:00Z</dcterms:modified>
</cp:coreProperties>
</file>